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7"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gSP3MuFezOkEKa57159b3rDj04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422" y="1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738888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grpSp>
        <p:nvGrpSpPr>
          <p:cNvPr id="23" name="Google Shape;23;p17"/>
          <p:cNvGrpSpPr/>
          <p:nvPr/>
        </p:nvGrpSpPr>
        <p:grpSpPr>
          <a:xfrm>
            <a:off x="0" y="-8467"/>
            <a:ext cx="12192000" cy="6866467"/>
            <a:chOff x="0" y="-8467"/>
            <a:chExt cx="12192000" cy="6866467"/>
          </a:xfrm>
        </p:grpSpPr>
        <p:cxnSp>
          <p:nvCxnSpPr>
            <p:cNvPr id="24" name="Google Shape;24;p17"/>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5" name="Google Shape;25;p17"/>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6" name="Google Shape;26;p1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7" name="Google Shape;27;p1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17"/>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0" name="Google Shape;30;p1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1" name="Google Shape;31;p1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2" name="Google Shape;32;p17"/>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7"/>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17"/>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rtl="1">
              <a:spcBef>
                <a:spcPts val="0"/>
              </a:spcBef>
              <a:spcAft>
                <a:spcPts val="0"/>
              </a:spcAft>
              <a:buClr>
                <a:schemeClr val="accent1"/>
              </a:buClr>
              <a:buSzPts val="5400"/>
              <a:buFont typeface="Trebuchet MS"/>
              <a:buNone/>
              <a:defRPr sz="5400">
                <a:solidFill>
                  <a:schemeClr val="accent1"/>
                </a:solidFill>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35" name="Google Shape;35;p17"/>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rtl="1">
              <a:spcBef>
                <a:spcPts val="1000"/>
              </a:spcBef>
              <a:spcAft>
                <a:spcPts val="0"/>
              </a:spcAft>
              <a:buSzPts val="1440"/>
              <a:buNone/>
              <a:defRPr>
                <a:solidFill>
                  <a:srgbClr val="7F7F7F"/>
                </a:solidFill>
              </a:defRPr>
            </a:lvl1pPr>
            <a:lvl2pPr lvl="1" algn="ctr" rtl="1">
              <a:spcBef>
                <a:spcPts val="1000"/>
              </a:spcBef>
              <a:spcAft>
                <a:spcPts val="0"/>
              </a:spcAft>
              <a:buSzPts val="1280"/>
              <a:buNone/>
              <a:defRPr>
                <a:solidFill>
                  <a:srgbClr val="888888"/>
                </a:solidFill>
              </a:defRPr>
            </a:lvl2pPr>
            <a:lvl3pPr lvl="2" algn="ctr" rtl="1">
              <a:spcBef>
                <a:spcPts val="1000"/>
              </a:spcBef>
              <a:spcAft>
                <a:spcPts val="0"/>
              </a:spcAft>
              <a:buSzPts val="1120"/>
              <a:buNone/>
              <a:defRPr>
                <a:solidFill>
                  <a:srgbClr val="888888"/>
                </a:solidFill>
              </a:defRPr>
            </a:lvl3pPr>
            <a:lvl4pPr lvl="3" algn="ctr" rtl="1">
              <a:spcBef>
                <a:spcPts val="1000"/>
              </a:spcBef>
              <a:spcAft>
                <a:spcPts val="0"/>
              </a:spcAft>
              <a:buSzPts val="960"/>
              <a:buNone/>
              <a:defRPr>
                <a:solidFill>
                  <a:srgbClr val="888888"/>
                </a:solidFill>
              </a:defRPr>
            </a:lvl4pPr>
            <a:lvl5pPr lvl="4" algn="ctr" rtl="1">
              <a:spcBef>
                <a:spcPts val="1000"/>
              </a:spcBef>
              <a:spcAft>
                <a:spcPts val="0"/>
              </a:spcAft>
              <a:buSzPts val="960"/>
              <a:buNone/>
              <a:defRPr>
                <a:solidFill>
                  <a:srgbClr val="888888"/>
                </a:solidFill>
              </a:defRPr>
            </a:lvl5pPr>
            <a:lvl6pPr lvl="5" algn="ctr" rtl="1">
              <a:spcBef>
                <a:spcPts val="1000"/>
              </a:spcBef>
              <a:spcAft>
                <a:spcPts val="0"/>
              </a:spcAft>
              <a:buSzPts val="960"/>
              <a:buNone/>
              <a:defRPr>
                <a:solidFill>
                  <a:srgbClr val="888888"/>
                </a:solidFill>
              </a:defRPr>
            </a:lvl6pPr>
            <a:lvl7pPr lvl="6" algn="ctr" rtl="1">
              <a:spcBef>
                <a:spcPts val="1000"/>
              </a:spcBef>
              <a:spcAft>
                <a:spcPts val="0"/>
              </a:spcAft>
              <a:buSzPts val="960"/>
              <a:buNone/>
              <a:defRPr>
                <a:solidFill>
                  <a:srgbClr val="888888"/>
                </a:solidFill>
              </a:defRPr>
            </a:lvl7pPr>
            <a:lvl8pPr lvl="7" algn="ctr" rtl="1">
              <a:spcBef>
                <a:spcPts val="1000"/>
              </a:spcBef>
              <a:spcAft>
                <a:spcPts val="0"/>
              </a:spcAft>
              <a:buSzPts val="960"/>
              <a:buNone/>
              <a:defRPr>
                <a:solidFill>
                  <a:srgbClr val="888888"/>
                </a:solidFill>
              </a:defRPr>
            </a:lvl8pPr>
            <a:lvl9pPr lvl="8" algn="ctr" rtl="1">
              <a:spcBef>
                <a:spcPts val="1000"/>
              </a:spcBef>
              <a:spcAft>
                <a:spcPts val="0"/>
              </a:spcAft>
              <a:buSzPts val="960"/>
              <a:buNone/>
              <a:defRPr>
                <a:solidFill>
                  <a:srgbClr val="888888"/>
                </a:solidFill>
              </a:defRPr>
            </a:lvl9pPr>
          </a:lstStyle>
          <a:p>
            <a:endParaRPr/>
          </a:p>
        </p:txBody>
      </p:sp>
      <p:sp>
        <p:nvSpPr>
          <p:cNvPr id="36" name="Google Shape;36;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3600"/>
              <a:buFont typeface="Trebuchet MS"/>
              <a:buNone/>
              <a:defRPr sz="36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41" name="Google Shape;41;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42" name="Google Shape;42;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19"/>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4000"/>
              <a:buFont typeface="Trebuchet MS"/>
              <a:buNone/>
              <a:defRPr sz="40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47" name="Google Shape;47;p19"/>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1600"/>
              <a:buNone/>
              <a:defRPr sz="2000">
                <a:solidFill>
                  <a:srgbClr val="7F7F7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48" name="Google Shape;48;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2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53" name="Google Shape;53;p20"/>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54" name="Google Shape;54;p20"/>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55" name="Google Shape;55;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2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3600"/>
              <a:buFont typeface="Trebuchet MS"/>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60" name="Google Shape;60;p21"/>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1920"/>
              <a:buNone/>
              <a:defRPr sz="2400" b="0"/>
            </a:lvl1pPr>
            <a:lvl2pPr marL="914400" lvl="1" indent="-228600" algn="r" rtl="1">
              <a:spcBef>
                <a:spcPts val="1000"/>
              </a:spcBef>
              <a:spcAft>
                <a:spcPts val="0"/>
              </a:spcAft>
              <a:buSzPts val="1600"/>
              <a:buNone/>
              <a:defRPr sz="2000" b="1"/>
            </a:lvl2pPr>
            <a:lvl3pPr marL="1371600" lvl="2" indent="-228600" algn="r" rtl="1">
              <a:spcBef>
                <a:spcPts val="1000"/>
              </a:spcBef>
              <a:spcAft>
                <a:spcPts val="0"/>
              </a:spcAft>
              <a:buSzPts val="1440"/>
              <a:buNone/>
              <a:defRPr sz="1800" b="1"/>
            </a:lvl3pPr>
            <a:lvl4pPr marL="1828800" lvl="3" indent="-228600" algn="r" rtl="1">
              <a:spcBef>
                <a:spcPts val="1000"/>
              </a:spcBef>
              <a:spcAft>
                <a:spcPts val="0"/>
              </a:spcAft>
              <a:buSzPts val="1280"/>
              <a:buNone/>
              <a:defRPr sz="1600" b="1"/>
            </a:lvl4pPr>
            <a:lvl5pPr marL="2286000" lvl="4" indent="-228600" algn="r" rtl="1">
              <a:spcBef>
                <a:spcPts val="1000"/>
              </a:spcBef>
              <a:spcAft>
                <a:spcPts val="0"/>
              </a:spcAft>
              <a:buSzPts val="1280"/>
              <a:buNone/>
              <a:defRPr sz="1600" b="1"/>
            </a:lvl5pPr>
            <a:lvl6pPr marL="2743200" lvl="5" indent="-228600" algn="r" rtl="1">
              <a:spcBef>
                <a:spcPts val="1000"/>
              </a:spcBef>
              <a:spcAft>
                <a:spcPts val="0"/>
              </a:spcAft>
              <a:buSzPts val="1280"/>
              <a:buNone/>
              <a:defRPr sz="1600" b="1"/>
            </a:lvl6pPr>
            <a:lvl7pPr marL="3200400" lvl="6" indent="-228600" algn="r" rtl="1">
              <a:spcBef>
                <a:spcPts val="1000"/>
              </a:spcBef>
              <a:spcAft>
                <a:spcPts val="0"/>
              </a:spcAft>
              <a:buSzPts val="1280"/>
              <a:buNone/>
              <a:defRPr sz="1600" b="1"/>
            </a:lvl7pPr>
            <a:lvl8pPr marL="3657600" lvl="7" indent="-228600" algn="r" rtl="1">
              <a:spcBef>
                <a:spcPts val="1000"/>
              </a:spcBef>
              <a:spcAft>
                <a:spcPts val="0"/>
              </a:spcAft>
              <a:buSzPts val="1280"/>
              <a:buNone/>
              <a:defRPr sz="1600" b="1"/>
            </a:lvl8pPr>
            <a:lvl9pPr marL="4114800" lvl="8" indent="-228600" algn="r" rtl="1">
              <a:spcBef>
                <a:spcPts val="1000"/>
              </a:spcBef>
              <a:spcAft>
                <a:spcPts val="0"/>
              </a:spcAft>
              <a:buSzPts val="1280"/>
              <a:buNone/>
              <a:defRPr sz="1600" b="1"/>
            </a:lvl9pPr>
          </a:lstStyle>
          <a:p>
            <a:endParaRPr/>
          </a:p>
        </p:txBody>
      </p:sp>
      <p:sp>
        <p:nvSpPr>
          <p:cNvPr id="61" name="Google Shape;61;p21"/>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62" name="Google Shape;62;p21"/>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1920"/>
              <a:buNone/>
              <a:defRPr sz="2400" b="0"/>
            </a:lvl1pPr>
            <a:lvl2pPr marL="914400" lvl="1" indent="-228600" algn="r" rtl="1">
              <a:spcBef>
                <a:spcPts val="1000"/>
              </a:spcBef>
              <a:spcAft>
                <a:spcPts val="0"/>
              </a:spcAft>
              <a:buSzPts val="1600"/>
              <a:buNone/>
              <a:defRPr sz="2000" b="1"/>
            </a:lvl2pPr>
            <a:lvl3pPr marL="1371600" lvl="2" indent="-228600" algn="r" rtl="1">
              <a:spcBef>
                <a:spcPts val="1000"/>
              </a:spcBef>
              <a:spcAft>
                <a:spcPts val="0"/>
              </a:spcAft>
              <a:buSzPts val="1440"/>
              <a:buNone/>
              <a:defRPr sz="1800" b="1"/>
            </a:lvl3pPr>
            <a:lvl4pPr marL="1828800" lvl="3" indent="-228600" algn="r" rtl="1">
              <a:spcBef>
                <a:spcPts val="1000"/>
              </a:spcBef>
              <a:spcAft>
                <a:spcPts val="0"/>
              </a:spcAft>
              <a:buSzPts val="1280"/>
              <a:buNone/>
              <a:defRPr sz="1600" b="1"/>
            </a:lvl4pPr>
            <a:lvl5pPr marL="2286000" lvl="4" indent="-228600" algn="r" rtl="1">
              <a:spcBef>
                <a:spcPts val="1000"/>
              </a:spcBef>
              <a:spcAft>
                <a:spcPts val="0"/>
              </a:spcAft>
              <a:buSzPts val="1280"/>
              <a:buNone/>
              <a:defRPr sz="1600" b="1"/>
            </a:lvl5pPr>
            <a:lvl6pPr marL="2743200" lvl="5" indent="-228600" algn="r" rtl="1">
              <a:spcBef>
                <a:spcPts val="1000"/>
              </a:spcBef>
              <a:spcAft>
                <a:spcPts val="0"/>
              </a:spcAft>
              <a:buSzPts val="1280"/>
              <a:buNone/>
              <a:defRPr sz="1600" b="1"/>
            </a:lvl6pPr>
            <a:lvl7pPr marL="3200400" lvl="6" indent="-228600" algn="r" rtl="1">
              <a:spcBef>
                <a:spcPts val="1000"/>
              </a:spcBef>
              <a:spcAft>
                <a:spcPts val="0"/>
              </a:spcAft>
              <a:buSzPts val="1280"/>
              <a:buNone/>
              <a:defRPr sz="1600" b="1"/>
            </a:lvl7pPr>
            <a:lvl8pPr marL="3657600" lvl="7" indent="-228600" algn="r" rtl="1">
              <a:spcBef>
                <a:spcPts val="1000"/>
              </a:spcBef>
              <a:spcAft>
                <a:spcPts val="0"/>
              </a:spcAft>
              <a:buSzPts val="1280"/>
              <a:buNone/>
              <a:defRPr sz="1600" b="1"/>
            </a:lvl8pPr>
            <a:lvl9pPr marL="4114800" lvl="8" indent="-228600" algn="r" rtl="1">
              <a:spcBef>
                <a:spcPts val="1000"/>
              </a:spcBef>
              <a:spcAft>
                <a:spcPts val="0"/>
              </a:spcAft>
              <a:buSzPts val="1280"/>
              <a:buNone/>
              <a:defRPr sz="1600" b="1"/>
            </a:lvl9pPr>
          </a:lstStyle>
          <a:p>
            <a:endParaRPr/>
          </a:p>
        </p:txBody>
      </p:sp>
      <p:sp>
        <p:nvSpPr>
          <p:cNvPr id="63" name="Google Shape;63;p21"/>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69" name="Google Shape;69;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24"/>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2000"/>
              <a:buFont typeface="Trebuchet MS"/>
              <a:buNone/>
              <a:defRPr sz="20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78" name="Google Shape;78;p24"/>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79" name="Google Shape;79;p24"/>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120"/>
              <a:buNone/>
              <a:defRPr sz="1400"/>
            </a:lvl1pPr>
            <a:lvl2pPr marL="914400" lvl="1" indent="-228600" algn="r" rtl="1">
              <a:spcBef>
                <a:spcPts val="1000"/>
              </a:spcBef>
              <a:spcAft>
                <a:spcPts val="0"/>
              </a:spcAft>
              <a:buSzPts val="1120"/>
              <a:buNone/>
              <a:defRPr sz="1400"/>
            </a:lvl2pPr>
            <a:lvl3pPr marL="1371600" lvl="2" indent="-228600" algn="r" rtl="1">
              <a:spcBef>
                <a:spcPts val="1000"/>
              </a:spcBef>
              <a:spcAft>
                <a:spcPts val="0"/>
              </a:spcAft>
              <a:buSzPts val="960"/>
              <a:buNone/>
              <a:defRPr sz="1200"/>
            </a:lvl3pPr>
            <a:lvl4pPr marL="1828800" lvl="3" indent="-228600" algn="r" rtl="1">
              <a:spcBef>
                <a:spcPts val="1000"/>
              </a:spcBef>
              <a:spcAft>
                <a:spcPts val="0"/>
              </a:spcAft>
              <a:buSzPts val="800"/>
              <a:buNone/>
              <a:defRPr sz="1000"/>
            </a:lvl4pPr>
            <a:lvl5pPr marL="2286000" lvl="4" indent="-228600" algn="r" rtl="1">
              <a:spcBef>
                <a:spcPts val="1000"/>
              </a:spcBef>
              <a:spcAft>
                <a:spcPts val="0"/>
              </a:spcAft>
              <a:buSzPts val="800"/>
              <a:buNone/>
              <a:defRPr sz="1000"/>
            </a:lvl5pPr>
            <a:lvl6pPr marL="2743200" lvl="5" indent="-228600" algn="r" rtl="1">
              <a:spcBef>
                <a:spcPts val="1000"/>
              </a:spcBef>
              <a:spcAft>
                <a:spcPts val="0"/>
              </a:spcAft>
              <a:buSzPts val="800"/>
              <a:buNone/>
              <a:defRPr sz="1000"/>
            </a:lvl6pPr>
            <a:lvl7pPr marL="3200400" lvl="6" indent="-228600" algn="r" rtl="1">
              <a:spcBef>
                <a:spcPts val="1000"/>
              </a:spcBef>
              <a:spcAft>
                <a:spcPts val="0"/>
              </a:spcAft>
              <a:buSzPts val="800"/>
              <a:buNone/>
              <a:defRPr sz="1000"/>
            </a:lvl7pPr>
            <a:lvl8pPr marL="3657600" lvl="7" indent="-228600" algn="r" rtl="1">
              <a:spcBef>
                <a:spcPts val="1000"/>
              </a:spcBef>
              <a:spcAft>
                <a:spcPts val="0"/>
              </a:spcAft>
              <a:buSzPts val="800"/>
              <a:buNone/>
              <a:defRPr sz="1000"/>
            </a:lvl8pPr>
            <a:lvl9pPr marL="4114800" lvl="8" indent="-228600" algn="r" rtl="1">
              <a:spcBef>
                <a:spcPts val="1000"/>
              </a:spcBef>
              <a:spcAft>
                <a:spcPts val="0"/>
              </a:spcAft>
              <a:buSzPts val="800"/>
              <a:buNone/>
              <a:defRPr sz="1000"/>
            </a:lvl9pPr>
          </a:lstStyle>
          <a:p>
            <a:endParaRPr/>
          </a:p>
        </p:txBody>
      </p:sp>
      <p:sp>
        <p:nvSpPr>
          <p:cNvPr id="80" name="Google Shape;80;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25"/>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2400"/>
              <a:buFont typeface="Trebuchet MS"/>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85" name="Google Shape;85;p25"/>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rmAutofit/>
          </a:bodyPr>
          <a:lstStyle>
            <a:lvl1pPr marR="0" lvl="0" algn="ct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r" rtl="1">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86" name="Google Shape;86;p25"/>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960"/>
              <a:buNone/>
              <a:defRPr sz="1200"/>
            </a:lvl1pPr>
            <a:lvl2pPr marL="914400" lvl="1" indent="-228600" algn="r" rtl="1">
              <a:spcBef>
                <a:spcPts val="1000"/>
              </a:spcBef>
              <a:spcAft>
                <a:spcPts val="0"/>
              </a:spcAft>
              <a:buSzPts val="960"/>
              <a:buNone/>
              <a:defRPr sz="1200"/>
            </a:lvl2pPr>
            <a:lvl3pPr marL="1371600" lvl="2" indent="-228600" algn="r" rtl="1">
              <a:spcBef>
                <a:spcPts val="1000"/>
              </a:spcBef>
              <a:spcAft>
                <a:spcPts val="0"/>
              </a:spcAft>
              <a:buSzPts val="800"/>
              <a:buNone/>
              <a:defRPr sz="1000"/>
            </a:lvl3pPr>
            <a:lvl4pPr marL="1828800" lvl="3" indent="-228600" algn="r" rtl="1">
              <a:spcBef>
                <a:spcPts val="1000"/>
              </a:spcBef>
              <a:spcAft>
                <a:spcPts val="0"/>
              </a:spcAft>
              <a:buSzPts val="720"/>
              <a:buNone/>
              <a:defRPr sz="900"/>
            </a:lvl4pPr>
            <a:lvl5pPr marL="2286000" lvl="4" indent="-228600" algn="r" rtl="1">
              <a:spcBef>
                <a:spcPts val="1000"/>
              </a:spcBef>
              <a:spcAft>
                <a:spcPts val="0"/>
              </a:spcAft>
              <a:buSzPts val="720"/>
              <a:buNone/>
              <a:defRPr sz="900"/>
            </a:lvl5pPr>
            <a:lvl6pPr marL="2743200" lvl="5" indent="-228600" algn="r" rtl="1">
              <a:spcBef>
                <a:spcPts val="1000"/>
              </a:spcBef>
              <a:spcAft>
                <a:spcPts val="0"/>
              </a:spcAft>
              <a:buSzPts val="720"/>
              <a:buNone/>
              <a:defRPr sz="900"/>
            </a:lvl6pPr>
            <a:lvl7pPr marL="3200400" lvl="6" indent="-228600" algn="r" rtl="1">
              <a:spcBef>
                <a:spcPts val="1000"/>
              </a:spcBef>
              <a:spcAft>
                <a:spcPts val="0"/>
              </a:spcAft>
              <a:buSzPts val="720"/>
              <a:buNone/>
              <a:defRPr sz="900"/>
            </a:lvl7pPr>
            <a:lvl8pPr marL="3657600" lvl="7" indent="-228600" algn="r" rtl="1">
              <a:spcBef>
                <a:spcPts val="1000"/>
              </a:spcBef>
              <a:spcAft>
                <a:spcPts val="0"/>
              </a:spcAft>
              <a:buSzPts val="720"/>
              <a:buNone/>
              <a:defRPr sz="900"/>
            </a:lvl8pPr>
            <a:lvl9pPr marL="4114800" lvl="8" indent="-228600" algn="r" rtl="1">
              <a:spcBef>
                <a:spcPts val="1000"/>
              </a:spcBef>
              <a:spcAft>
                <a:spcPts val="0"/>
              </a:spcAft>
              <a:buSzPts val="720"/>
              <a:buNone/>
              <a:defRPr sz="900"/>
            </a:lvl9pPr>
          </a:lstStyle>
          <a:p>
            <a:endParaRPr/>
          </a:p>
        </p:txBody>
      </p:sp>
      <p:sp>
        <p:nvSpPr>
          <p:cNvPr id="87" name="Google Shape;87;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0"/>
        <p:cNvGrpSpPr/>
        <p:nvPr/>
      </p:nvGrpSpPr>
      <p:grpSpPr>
        <a:xfrm>
          <a:off x="0" y="0"/>
          <a:ext cx="0" cy="0"/>
          <a:chOff x="0" y="0"/>
          <a:chExt cx="0" cy="0"/>
        </a:xfrm>
      </p:grpSpPr>
      <p:sp>
        <p:nvSpPr>
          <p:cNvPr id="91" name="Google Shape;91;p26"/>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44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92" name="Google Shape;92;p26"/>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440"/>
              <a:buNone/>
              <a:defRPr sz="1800">
                <a:solidFill>
                  <a:srgbClr val="3F3F3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93" name="Google Shape;93;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6"/>
        <p:cNvGrpSpPr/>
        <p:nvPr/>
      </p:nvGrpSpPr>
      <p:grpSpPr>
        <a:xfrm>
          <a:off x="0" y="0"/>
          <a:ext cx="0" cy="0"/>
          <a:chOff x="0" y="0"/>
          <a:chExt cx="0" cy="0"/>
        </a:xfrm>
      </p:grpSpPr>
      <p:sp>
        <p:nvSpPr>
          <p:cNvPr id="97" name="Google Shape;97;p27"/>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44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98" name="Google Shape;98;p27"/>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r" rtl="1">
              <a:spcBef>
                <a:spcPts val="1000"/>
              </a:spcBef>
              <a:spcAft>
                <a:spcPts val="0"/>
              </a:spcAft>
              <a:buSzPts val="1280"/>
              <a:buFont typeface="Trebuchet MS"/>
              <a:buNone/>
              <a:defRPr sz="1600">
                <a:solidFill>
                  <a:srgbClr val="7F7F7F"/>
                </a:solidFill>
              </a:defRPr>
            </a:lvl1pPr>
            <a:lvl2pPr marL="914400" lvl="1" indent="-228600" algn="r" rtl="1">
              <a:spcBef>
                <a:spcPts val="1000"/>
              </a:spcBef>
              <a:spcAft>
                <a:spcPts val="0"/>
              </a:spcAft>
              <a:buSzPts val="1280"/>
              <a:buFont typeface="Trebuchet MS"/>
              <a:buNone/>
              <a:defRPr/>
            </a:lvl2pPr>
            <a:lvl3pPr marL="1371600" lvl="2" indent="-228600" algn="r" rtl="1">
              <a:spcBef>
                <a:spcPts val="1000"/>
              </a:spcBef>
              <a:spcAft>
                <a:spcPts val="0"/>
              </a:spcAft>
              <a:buSzPts val="1120"/>
              <a:buFont typeface="Trebuchet MS"/>
              <a:buNone/>
              <a:defRPr/>
            </a:lvl3pPr>
            <a:lvl4pPr marL="1828800" lvl="3" indent="-228600" algn="r" rtl="1">
              <a:spcBef>
                <a:spcPts val="1000"/>
              </a:spcBef>
              <a:spcAft>
                <a:spcPts val="0"/>
              </a:spcAft>
              <a:buSzPts val="960"/>
              <a:buFont typeface="Trebuchet MS"/>
              <a:buNone/>
              <a:defRPr/>
            </a:lvl4pPr>
            <a:lvl5pPr marL="2286000" lvl="4" indent="-228600" algn="r" rtl="1">
              <a:spcBef>
                <a:spcPts val="1000"/>
              </a:spcBef>
              <a:spcAft>
                <a:spcPts val="0"/>
              </a:spcAft>
              <a:buSzPts val="960"/>
              <a:buFont typeface="Trebuchet MS"/>
              <a:buNone/>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99" name="Google Shape;99;p27"/>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440"/>
              <a:buNone/>
              <a:defRPr sz="1800">
                <a:solidFill>
                  <a:srgbClr val="3F3F3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100" name="Google Shape;100;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
        <p:nvSpPr>
          <p:cNvPr id="103" name="Google Shape;103;p27"/>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OM" sz="8000" b="0" i="0" u="none" strike="noStrike" cap="none">
                <a:solidFill>
                  <a:srgbClr val="BFE471"/>
                </a:solidFill>
                <a:latin typeface="Arial"/>
                <a:ea typeface="Arial"/>
                <a:cs typeface="Arial"/>
                <a:sym typeface="Arial"/>
              </a:rPr>
              <a:t>“</a:t>
            </a:r>
            <a:endParaRPr/>
          </a:p>
        </p:txBody>
      </p:sp>
      <p:sp>
        <p:nvSpPr>
          <p:cNvPr id="104" name="Google Shape;104;p27"/>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OM"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28"/>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chemeClr val="accent1"/>
              </a:buClr>
              <a:buSzPts val="4400"/>
              <a:buFont typeface="Trebuchet MS"/>
              <a:buNone/>
              <a:defRPr sz="44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07" name="Google Shape;107;p28"/>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1440"/>
              <a:buNone/>
              <a:defRPr sz="1800">
                <a:solidFill>
                  <a:srgbClr val="3F3F3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108" name="Google Shape;108;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44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13" name="Google Shape;113;p29"/>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1920"/>
              <a:buFont typeface="Trebuchet MS"/>
              <a:buNone/>
              <a:defRPr sz="2400">
                <a:solidFill>
                  <a:srgbClr val="3F3F3F"/>
                </a:solidFill>
              </a:defRPr>
            </a:lvl1pPr>
            <a:lvl2pPr marL="914400" lvl="1" indent="-228600" algn="r" rtl="1">
              <a:spcBef>
                <a:spcPts val="1000"/>
              </a:spcBef>
              <a:spcAft>
                <a:spcPts val="0"/>
              </a:spcAft>
              <a:buSzPts val="1280"/>
              <a:buFont typeface="Trebuchet MS"/>
              <a:buNone/>
              <a:defRPr/>
            </a:lvl2pPr>
            <a:lvl3pPr marL="1371600" lvl="2" indent="-228600" algn="r" rtl="1">
              <a:spcBef>
                <a:spcPts val="1000"/>
              </a:spcBef>
              <a:spcAft>
                <a:spcPts val="0"/>
              </a:spcAft>
              <a:buSzPts val="1120"/>
              <a:buFont typeface="Trebuchet MS"/>
              <a:buNone/>
              <a:defRPr/>
            </a:lvl3pPr>
            <a:lvl4pPr marL="1828800" lvl="3" indent="-228600" algn="r" rtl="1">
              <a:spcBef>
                <a:spcPts val="1000"/>
              </a:spcBef>
              <a:spcAft>
                <a:spcPts val="0"/>
              </a:spcAft>
              <a:buSzPts val="960"/>
              <a:buFont typeface="Trebuchet MS"/>
              <a:buNone/>
              <a:defRPr/>
            </a:lvl4pPr>
            <a:lvl5pPr marL="2286000" lvl="4" indent="-228600" algn="r" rtl="1">
              <a:spcBef>
                <a:spcPts val="1000"/>
              </a:spcBef>
              <a:spcAft>
                <a:spcPts val="0"/>
              </a:spcAft>
              <a:buSzPts val="960"/>
              <a:buFont typeface="Trebuchet MS"/>
              <a:buNone/>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114" name="Google Shape;114;p29"/>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1440"/>
              <a:buNone/>
              <a:defRPr sz="1800">
                <a:solidFill>
                  <a:srgbClr val="7F7F7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115" name="Google Shape;115;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
        <p:nvSpPr>
          <p:cNvPr id="118" name="Google Shape;118;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OM" sz="8000" b="0" i="0" u="none" strike="noStrike" cap="none">
                <a:solidFill>
                  <a:srgbClr val="BFE471"/>
                </a:solidFill>
                <a:latin typeface="Arial"/>
                <a:ea typeface="Arial"/>
                <a:cs typeface="Arial"/>
                <a:sym typeface="Arial"/>
              </a:rPr>
              <a:t>“</a:t>
            </a:r>
            <a:endParaRPr/>
          </a:p>
        </p:txBody>
      </p:sp>
      <p:sp>
        <p:nvSpPr>
          <p:cNvPr id="119" name="Google Shape;119;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OM"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4400"/>
              <a:buFont typeface="Trebuchet MS"/>
              <a:buNone/>
              <a:defRPr sz="44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22" name="Google Shape;122;p30"/>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1920"/>
              <a:buFont typeface="Trebuchet MS"/>
              <a:buNone/>
              <a:defRPr sz="2400">
                <a:solidFill>
                  <a:schemeClr val="accent1"/>
                </a:solidFill>
              </a:defRPr>
            </a:lvl1pPr>
            <a:lvl2pPr marL="914400" lvl="1" indent="-228600" algn="r" rtl="1">
              <a:spcBef>
                <a:spcPts val="1000"/>
              </a:spcBef>
              <a:spcAft>
                <a:spcPts val="0"/>
              </a:spcAft>
              <a:buSzPts val="1280"/>
              <a:buFont typeface="Trebuchet MS"/>
              <a:buNone/>
              <a:defRPr/>
            </a:lvl2pPr>
            <a:lvl3pPr marL="1371600" lvl="2" indent="-228600" algn="r" rtl="1">
              <a:spcBef>
                <a:spcPts val="1000"/>
              </a:spcBef>
              <a:spcAft>
                <a:spcPts val="0"/>
              </a:spcAft>
              <a:buSzPts val="1120"/>
              <a:buFont typeface="Trebuchet MS"/>
              <a:buNone/>
              <a:defRPr/>
            </a:lvl3pPr>
            <a:lvl4pPr marL="1828800" lvl="3" indent="-228600" algn="r" rtl="1">
              <a:spcBef>
                <a:spcPts val="1000"/>
              </a:spcBef>
              <a:spcAft>
                <a:spcPts val="0"/>
              </a:spcAft>
              <a:buSzPts val="960"/>
              <a:buFont typeface="Trebuchet MS"/>
              <a:buNone/>
              <a:defRPr/>
            </a:lvl4pPr>
            <a:lvl5pPr marL="2286000" lvl="4" indent="-228600" algn="r" rtl="1">
              <a:spcBef>
                <a:spcPts val="1000"/>
              </a:spcBef>
              <a:spcAft>
                <a:spcPts val="0"/>
              </a:spcAft>
              <a:buSzPts val="960"/>
              <a:buFont typeface="Trebuchet MS"/>
              <a:buNone/>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123" name="Google Shape;123;p30"/>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1440"/>
              <a:buNone/>
              <a:defRPr sz="1800">
                <a:solidFill>
                  <a:srgbClr val="7F7F7F"/>
                </a:solidFill>
              </a:defRPr>
            </a:lvl1pPr>
            <a:lvl2pPr marL="914400" lvl="1" indent="-228600" algn="r" rtl="1">
              <a:spcBef>
                <a:spcPts val="1000"/>
              </a:spcBef>
              <a:spcAft>
                <a:spcPts val="0"/>
              </a:spcAft>
              <a:buSzPts val="1440"/>
              <a:buNone/>
              <a:defRPr sz="1800">
                <a:solidFill>
                  <a:srgbClr val="888888"/>
                </a:solidFill>
              </a:defRPr>
            </a:lvl2pPr>
            <a:lvl3pPr marL="1371600" lvl="2" indent="-228600" algn="r" rtl="1">
              <a:spcBef>
                <a:spcPts val="1000"/>
              </a:spcBef>
              <a:spcAft>
                <a:spcPts val="0"/>
              </a:spcAft>
              <a:buSzPts val="1280"/>
              <a:buNone/>
              <a:defRPr sz="1600">
                <a:solidFill>
                  <a:srgbClr val="888888"/>
                </a:solidFill>
              </a:defRPr>
            </a:lvl3pPr>
            <a:lvl4pPr marL="1828800" lvl="3" indent="-228600" algn="r" rtl="1">
              <a:spcBef>
                <a:spcPts val="1000"/>
              </a:spcBef>
              <a:spcAft>
                <a:spcPts val="0"/>
              </a:spcAft>
              <a:buSzPts val="1120"/>
              <a:buNone/>
              <a:defRPr sz="1400">
                <a:solidFill>
                  <a:srgbClr val="888888"/>
                </a:solidFill>
              </a:defRPr>
            </a:lvl4pPr>
            <a:lvl5pPr marL="2286000" lvl="4" indent="-228600" algn="r" rtl="1">
              <a:spcBef>
                <a:spcPts val="1000"/>
              </a:spcBef>
              <a:spcAft>
                <a:spcPts val="0"/>
              </a:spcAft>
              <a:buSzPts val="1120"/>
              <a:buNone/>
              <a:defRPr sz="1400">
                <a:solidFill>
                  <a:srgbClr val="888888"/>
                </a:solidFill>
              </a:defRPr>
            </a:lvl5pPr>
            <a:lvl6pPr marL="2743200" lvl="5" indent="-228600" algn="r" rtl="1">
              <a:spcBef>
                <a:spcPts val="1000"/>
              </a:spcBef>
              <a:spcAft>
                <a:spcPts val="0"/>
              </a:spcAft>
              <a:buSzPts val="1120"/>
              <a:buNone/>
              <a:defRPr sz="1400">
                <a:solidFill>
                  <a:srgbClr val="888888"/>
                </a:solidFill>
              </a:defRPr>
            </a:lvl6pPr>
            <a:lvl7pPr marL="3200400" lvl="6" indent="-228600" algn="r" rtl="1">
              <a:spcBef>
                <a:spcPts val="1000"/>
              </a:spcBef>
              <a:spcAft>
                <a:spcPts val="0"/>
              </a:spcAft>
              <a:buSzPts val="1120"/>
              <a:buNone/>
              <a:defRPr sz="1400">
                <a:solidFill>
                  <a:srgbClr val="888888"/>
                </a:solidFill>
              </a:defRPr>
            </a:lvl7pPr>
            <a:lvl8pPr marL="3657600" lvl="7" indent="-228600" algn="r" rtl="1">
              <a:spcBef>
                <a:spcPts val="1000"/>
              </a:spcBef>
              <a:spcAft>
                <a:spcPts val="0"/>
              </a:spcAft>
              <a:buSzPts val="1120"/>
              <a:buNone/>
              <a:defRPr sz="1400">
                <a:solidFill>
                  <a:srgbClr val="888888"/>
                </a:solidFill>
              </a:defRPr>
            </a:lvl8pPr>
            <a:lvl9pPr marL="4114800" lvl="8" indent="-228600" algn="r" rtl="1">
              <a:spcBef>
                <a:spcPts val="1000"/>
              </a:spcBef>
              <a:spcAft>
                <a:spcPts val="0"/>
              </a:spcAft>
              <a:buSzPts val="1120"/>
              <a:buNone/>
              <a:defRPr sz="1400">
                <a:solidFill>
                  <a:srgbClr val="888888"/>
                </a:solidFill>
              </a:defRPr>
            </a:lvl9pPr>
          </a:lstStyle>
          <a:p>
            <a:endParaRPr/>
          </a:p>
        </p:txBody>
      </p:sp>
      <p:sp>
        <p:nvSpPr>
          <p:cNvPr id="124" name="Google Shape;124;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3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29" name="Google Shape;129;p31"/>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130" name="Google Shape;130;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32"/>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chemeClr val="accent1"/>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35" name="Google Shape;135;p32"/>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r" rtl="1">
              <a:spcBef>
                <a:spcPts val="1000"/>
              </a:spcBef>
              <a:spcAft>
                <a:spcPts val="0"/>
              </a:spcAft>
              <a:buSzPts val="1440"/>
              <a:buChar char="►"/>
              <a:defRPr/>
            </a:lvl1pPr>
            <a:lvl2pPr marL="914400" lvl="1" indent="-320040" algn="r" rtl="1">
              <a:spcBef>
                <a:spcPts val="1000"/>
              </a:spcBef>
              <a:spcAft>
                <a:spcPts val="0"/>
              </a:spcAft>
              <a:buSzPts val="1440"/>
              <a:buChar char="►"/>
              <a:defRPr/>
            </a:lvl2pPr>
            <a:lvl3pPr marL="1371600" lvl="2" indent="-320039" algn="r" rtl="1">
              <a:spcBef>
                <a:spcPts val="1000"/>
              </a:spcBef>
              <a:spcAft>
                <a:spcPts val="0"/>
              </a:spcAft>
              <a:buSzPts val="1440"/>
              <a:buChar char="►"/>
              <a:defRPr/>
            </a:lvl3pPr>
            <a:lvl4pPr marL="1828800" lvl="3" indent="-320039" algn="r" rtl="1">
              <a:spcBef>
                <a:spcPts val="1000"/>
              </a:spcBef>
              <a:spcAft>
                <a:spcPts val="0"/>
              </a:spcAft>
              <a:buSzPts val="1440"/>
              <a:buChar char="►"/>
              <a:defRPr/>
            </a:lvl4pPr>
            <a:lvl5pPr marL="2286000" lvl="4" indent="-320039" algn="r" rtl="1">
              <a:spcBef>
                <a:spcPts val="1000"/>
              </a:spcBef>
              <a:spcAft>
                <a:spcPts val="0"/>
              </a:spcAft>
              <a:buSzPts val="1440"/>
              <a:buChar char="►"/>
              <a:defRPr/>
            </a:lvl5pPr>
            <a:lvl6pPr marL="2743200" lvl="5" indent="-320039" algn="r" rtl="1">
              <a:spcBef>
                <a:spcPts val="1000"/>
              </a:spcBef>
              <a:spcAft>
                <a:spcPts val="0"/>
              </a:spcAft>
              <a:buSzPts val="1440"/>
              <a:buChar char="►"/>
              <a:defRPr/>
            </a:lvl6pPr>
            <a:lvl7pPr marL="3200400" lvl="6" indent="-320039" algn="r" rtl="1">
              <a:spcBef>
                <a:spcPts val="1000"/>
              </a:spcBef>
              <a:spcAft>
                <a:spcPts val="0"/>
              </a:spcAft>
              <a:buSzPts val="1440"/>
              <a:buChar char="►"/>
              <a:defRPr/>
            </a:lvl7pPr>
            <a:lvl8pPr marL="3657600" lvl="7" indent="-320040" algn="r" rtl="1">
              <a:spcBef>
                <a:spcPts val="1000"/>
              </a:spcBef>
              <a:spcAft>
                <a:spcPts val="0"/>
              </a:spcAft>
              <a:buSzPts val="1440"/>
              <a:buChar char="►"/>
              <a:defRPr/>
            </a:lvl8pPr>
            <a:lvl9pPr marL="4114800" lvl="8" indent="-320040" algn="r" rtl="1">
              <a:spcBef>
                <a:spcPts val="1000"/>
              </a:spcBef>
              <a:spcAft>
                <a:spcPts val="0"/>
              </a:spcAft>
              <a:buSzPts val="1440"/>
              <a:buChar char="►"/>
              <a:defRPr/>
            </a:lvl9pPr>
          </a:lstStyle>
          <a:p>
            <a:endParaRPr/>
          </a:p>
        </p:txBody>
      </p:sp>
      <p:sp>
        <p:nvSpPr>
          <p:cNvPr id="136" name="Google Shape;136;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O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1189096" y="5617774"/>
            <a:ext cx="9843913"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19937" y="1016990"/>
            <a:ext cx="9572977"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320801" y="1009651"/>
            <a:ext cx="9572977"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026029" y="702069"/>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0568399" y="655232"/>
            <a:ext cx="566928" cy="755904"/>
          </a:xfrm>
          <a:prstGeom prst="rect">
            <a:avLst/>
          </a:prstGeom>
          <a:noFill/>
        </p:spPr>
      </p:pic>
      <p:sp>
        <p:nvSpPr>
          <p:cNvPr id="2" name="Title 1"/>
          <p:cNvSpPr>
            <a:spLocks noGrp="1"/>
          </p:cNvSpPr>
          <p:nvPr>
            <p:ph type="ctrTitle"/>
          </p:nvPr>
        </p:nvSpPr>
        <p:spPr>
          <a:xfrm>
            <a:off x="2302934" y="1794935"/>
            <a:ext cx="7631291"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2302934" y="3736622"/>
            <a:ext cx="761623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9027569" y="5357593"/>
            <a:ext cx="1618428" cy="365125"/>
          </a:xfrm>
        </p:spPr>
        <p:txBody>
          <a:bodyPr/>
          <a:lstStyle/>
          <a:p>
            <a:endParaRPr lang="en-US"/>
          </a:p>
        </p:txBody>
      </p:sp>
      <p:sp>
        <p:nvSpPr>
          <p:cNvPr id="5" name="Footer Placeholder 4"/>
          <p:cNvSpPr>
            <a:spLocks noGrp="1"/>
          </p:cNvSpPr>
          <p:nvPr>
            <p:ph type="ftr" sz="quarter" idx="11"/>
          </p:nvPr>
        </p:nvSpPr>
        <p:spPr>
          <a:xfrm>
            <a:off x="1565393" y="5357593"/>
            <a:ext cx="6713127" cy="365125"/>
          </a:xfrm>
        </p:spPr>
        <p:txBody>
          <a:bodyPr/>
          <a:lstStyle/>
          <a:p>
            <a:endParaRPr lang="en-US"/>
          </a:p>
        </p:txBody>
      </p:sp>
      <p:sp>
        <p:nvSpPr>
          <p:cNvPr id="6" name="Slide Number Placeholder 5"/>
          <p:cNvSpPr>
            <a:spLocks noGrp="1"/>
          </p:cNvSpPr>
          <p:nvPr>
            <p:ph type="sldNum" sz="quarter" idx="12"/>
          </p:nvPr>
        </p:nvSpPr>
        <p:spPr>
          <a:xfrm>
            <a:off x="8285241" y="5357593"/>
            <a:ext cx="738697" cy="365125"/>
          </a:xfrm>
        </p:spPr>
        <p:txBody>
          <a:bodyPr/>
          <a:lstStyle>
            <a:lvl1pPr algn="ctr">
              <a:defRPr/>
            </a:lvl1p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639" y="2239431"/>
            <a:ext cx="8338725"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941690" y="3725335"/>
            <a:ext cx="8308623"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
        <p:nvSpPr>
          <p:cNvPr id="9" name="Content Placeholder 8"/>
          <p:cNvSpPr>
            <a:spLocks noGrp="1"/>
          </p:cNvSpPr>
          <p:nvPr>
            <p:ph sz="quarter" idx="13"/>
          </p:nvPr>
        </p:nvSpPr>
        <p:spPr>
          <a:xfrm>
            <a:off x="1731264" y="2121407"/>
            <a:ext cx="42672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6217920" y="2119313"/>
            <a:ext cx="42672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077160" y="2122312"/>
            <a:ext cx="391936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6547559" y="2122311"/>
            <a:ext cx="3925824"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
        <p:nvSpPr>
          <p:cNvPr id="11" name="Content Placeholder 10"/>
          <p:cNvSpPr>
            <a:spLocks noGrp="1"/>
          </p:cNvSpPr>
          <p:nvPr>
            <p:ph sz="quarter" idx="13"/>
          </p:nvPr>
        </p:nvSpPr>
        <p:spPr>
          <a:xfrm>
            <a:off x="1731264" y="2944368"/>
            <a:ext cx="4303776"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6193535" y="2944813"/>
            <a:ext cx="4303776"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5961889" y="603504"/>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999745" y="576072"/>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8635" y="2020043"/>
            <a:ext cx="4086436"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6472388" y="1150993"/>
            <a:ext cx="4027723"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530834" y="3623748"/>
            <a:ext cx="4065188"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8455598" y="5885673"/>
            <a:ext cx="1618428" cy="365125"/>
          </a:xfrm>
        </p:spPr>
        <p:txBody>
          <a:bodyPr/>
          <a:lstStyle/>
          <a:p>
            <a:endParaRPr lang="en-US"/>
          </a:p>
        </p:txBody>
      </p:sp>
      <p:sp>
        <p:nvSpPr>
          <p:cNvPr id="6" name="Footer Placeholder 5"/>
          <p:cNvSpPr>
            <a:spLocks noGrp="1"/>
          </p:cNvSpPr>
          <p:nvPr>
            <p:ph type="ftr" sz="quarter" idx="11"/>
          </p:nvPr>
        </p:nvSpPr>
        <p:spPr>
          <a:xfrm rot="-60000">
            <a:off x="1219406" y="5829262"/>
            <a:ext cx="4696809" cy="365125"/>
          </a:xfrm>
        </p:spPr>
        <p:txBody>
          <a:bodyPr/>
          <a:lstStyle/>
          <a:p>
            <a:endParaRPr lang="en-US"/>
          </a:p>
        </p:txBody>
      </p:sp>
      <p:sp>
        <p:nvSpPr>
          <p:cNvPr id="7" name="Slide Number Placeholder 6"/>
          <p:cNvSpPr>
            <a:spLocks noGrp="1"/>
          </p:cNvSpPr>
          <p:nvPr>
            <p:ph type="sldNum" sz="quarter" idx="12"/>
          </p:nvPr>
        </p:nvSpPr>
        <p:spPr>
          <a:xfrm rot="60000">
            <a:off x="10076418" y="5896962"/>
            <a:ext cx="738697" cy="365125"/>
          </a:xfrm>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12192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842903" y="6058038"/>
            <a:ext cx="10295468"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998940" y="576868"/>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993412" y="575769"/>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5958497" y="605163"/>
            <a:ext cx="505192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5953025" y="603920"/>
            <a:ext cx="505192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3161475" y="293953"/>
            <a:ext cx="757108"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8467351" y="238675"/>
            <a:ext cx="566928" cy="755904"/>
          </a:xfrm>
          <a:prstGeom prst="rect">
            <a:avLst/>
          </a:prstGeom>
          <a:noFill/>
        </p:spPr>
      </p:pic>
      <p:sp>
        <p:nvSpPr>
          <p:cNvPr id="2" name="Title 1"/>
          <p:cNvSpPr>
            <a:spLocks noGrp="1"/>
          </p:cNvSpPr>
          <p:nvPr>
            <p:ph type="title"/>
          </p:nvPr>
        </p:nvSpPr>
        <p:spPr>
          <a:xfrm rot="-60000">
            <a:off x="1475232" y="2020824"/>
            <a:ext cx="408432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6531487" y="1207272"/>
            <a:ext cx="3885151"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536192" y="3621024"/>
            <a:ext cx="4059936"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8461249" y="5888738"/>
            <a:ext cx="1618428" cy="365125"/>
          </a:xfrm>
        </p:spPr>
        <p:txBody>
          <a:bodyPr/>
          <a:lstStyle/>
          <a:p>
            <a:endParaRPr lang="en-US"/>
          </a:p>
        </p:txBody>
      </p:sp>
      <p:sp>
        <p:nvSpPr>
          <p:cNvPr id="6" name="Footer Placeholder 5"/>
          <p:cNvSpPr>
            <a:spLocks noGrp="1"/>
          </p:cNvSpPr>
          <p:nvPr>
            <p:ph type="ftr" sz="quarter" idx="11"/>
          </p:nvPr>
        </p:nvSpPr>
        <p:spPr>
          <a:xfrm rot="-60000">
            <a:off x="1219426" y="5831038"/>
            <a:ext cx="4425391" cy="365125"/>
          </a:xfrm>
        </p:spPr>
        <p:txBody>
          <a:bodyPr/>
          <a:lstStyle/>
          <a:p>
            <a:endParaRPr lang="en-US"/>
          </a:p>
        </p:txBody>
      </p:sp>
      <p:sp>
        <p:nvSpPr>
          <p:cNvPr id="7" name="Slide Number Placeholder 6"/>
          <p:cNvSpPr>
            <a:spLocks noGrp="1"/>
          </p:cNvSpPr>
          <p:nvPr>
            <p:ph type="sldNum" sz="quarter" idx="12"/>
          </p:nvPr>
        </p:nvSpPr>
        <p:spPr>
          <a:xfrm rot="60000">
            <a:off x="10082786" y="5900027"/>
            <a:ext cx="738697" cy="365125"/>
          </a:xfrm>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2" y="925691"/>
            <a:ext cx="1907823"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730962" y="1106313"/>
            <a:ext cx="690503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ar-OM" smtClean="0"/>
              <a:t>‹#›</a:t>
            </a:fld>
            <a:endParaRPr lang="ar-OM"/>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3.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6"/>
          <p:cNvGrpSpPr/>
          <p:nvPr/>
        </p:nvGrpSpPr>
        <p:grpSpPr>
          <a:xfrm>
            <a:off x="0" y="-8467"/>
            <a:ext cx="12192000" cy="6866467"/>
            <a:chOff x="0" y="-8467"/>
            <a:chExt cx="12192000" cy="6866467"/>
          </a:xfrm>
        </p:grpSpPr>
        <p:cxnSp>
          <p:nvCxnSpPr>
            <p:cNvPr id="7" name="Google Shape;7;p16"/>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16"/>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16"/>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0" name="Google Shape;10;p16"/>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6"/>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6"/>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3" name="Google Shape;13;p16"/>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4" name="Google Shape;14;p16"/>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 name="Google Shape;15;p16"/>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6"/>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1">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1">
              <a:spcBef>
                <a:spcPts val="0"/>
              </a:spcBef>
              <a:spcAft>
                <a:spcPts val="0"/>
              </a:spcAft>
              <a:buSzPts val="1400"/>
              <a:buNone/>
              <a:defRPr sz="1800" b="0" i="0" u="none" strike="noStrike" cap="none">
                <a:solidFill>
                  <a:schemeClr val="dk2"/>
                </a:solidFill>
              </a:defRPr>
            </a:lvl2pPr>
            <a:lvl3pPr marR="0" lvl="2" algn="l" rtl="1">
              <a:spcBef>
                <a:spcPts val="0"/>
              </a:spcBef>
              <a:spcAft>
                <a:spcPts val="0"/>
              </a:spcAft>
              <a:buSzPts val="1400"/>
              <a:buNone/>
              <a:defRPr sz="1800" b="0" i="0" u="none" strike="noStrike" cap="none">
                <a:solidFill>
                  <a:schemeClr val="dk2"/>
                </a:solidFill>
              </a:defRPr>
            </a:lvl3pPr>
            <a:lvl4pPr marR="0" lvl="3" algn="l" rtl="1">
              <a:spcBef>
                <a:spcPts val="0"/>
              </a:spcBef>
              <a:spcAft>
                <a:spcPts val="0"/>
              </a:spcAft>
              <a:buSzPts val="1400"/>
              <a:buNone/>
              <a:defRPr sz="1800" b="0" i="0" u="none" strike="noStrike" cap="none">
                <a:solidFill>
                  <a:schemeClr val="dk2"/>
                </a:solidFill>
              </a:defRPr>
            </a:lvl4pPr>
            <a:lvl5pPr marR="0" lvl="4" algn="l" rtl="1">
              <a:spcBef>
                <a:spcPts val="0"/>
              </a:spcBef>
              <a:spcAft>
                <a:spcPts val="0"/>
              </a:spcAft>
              <a:buSzPts val="1400"/>
              <a:buNone/>
              <a:defRPr sz="1800" b="0" i="0" u="none" strike="noStrike" cap="none">
                <a:solidFill>
                  <a:schemeClr val="dk2"/>
                </a:solidFill>
              </a:defRPr>
            </a:lvl5pPr>
            <a:lvl6pPr marR="0" lvl="5" algn="l" rtl="1">
              <a:spcBef>
                <a:spcPts val="0"/>
              </a:spcBef>
              <a:spcAft>
                <a:spcPts val="0"/>
              </a:spcAft>
              <a:buSzPts val="1400"/>
              <a:buNone/>
              <a:defRPr sz="1800" b="0" i="0" u="none" strike="noStrike" cap="none">
                <a:solidFill>
                  <a:schemeClr val="dk2"/>
                </a:solidFill>
              </a:defRPr>
            </a:lvl6pPr>
            <a:lvl7pPr marR="0" lvl="6" algn="l" rtl="1">
              <a:spcBef>
                <a:spcPts val="0"/>
              </a:spcBef>
              <a:spcAft>
                <a:spcPts val="0"/>
              </a:spcAft>
              <a:buSzPts val="1400"/>
              <a:buNone/>
              <a:defRPr sz="1800" b="0" i="0" u="none" strike="noStrike" cap="none">
                <a:solidFill>
                  <a:schemeClr val="dk2"/>
                </a:solidFill>
              </a:defRPr>
            </a:lvl7pPr>
            <a:lvl8pPr marR="0" lvl="7" algn="l" rtl="1">
              <a:spcBef>
                <a:spcPts val="0"/>
              </a:spcBef>
              <a:spcAft>
                <a:spcPts val="0"/>
              </a:spcAft>
              <a:buSzPts val="1400"/>
              <a:buNone/>
              <a:defRPr sz="1800" b="0" i="0" u="none" strike="noStrike" cap="none">
                <a:solidFill>
                  <a:schemeClr val="dk2"/>
                </a:solidFill>
              </a:defRPr>
            </a:lvl8pPr>
            <a:lvl9pPr marR="0" lvl="8" algn="l" rtl="1">
              <a:spcBef>
                <a:spcPts val="0"/>
              </a:spcBef>
              <a:spcAft>
                <a:spcPts val="0"/>
              </a:spcAft>
              <a:buSzPts val="1400"/>
              <a:buNone/>
              <a:defRPr sz="1800" b="0" i="0" u="none" strike="noStrike" cap="none">
                <a:solidFill>
                  <a:schemeClr val="dk2"/>
                </a:solidFill>
              </a:defRPr>
            </a:lvl9pPr>
          </a:lstStyle>
          <a:p>
            <a:endParaRPr/>
          </a:p>
        </p:txBody>
      </p:sp>
      <p:sp>
        <p:nvSpPr>
          <p:cNvPr id="18" name="Google Shape;18;p1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r" rtl="1">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r" rtl="1">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r" rtl="1">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r" rtl="1">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ar-OM"/>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12192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38201" y="6069330"/>
            <a:ext cx="1056132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75360" y="575310"/>
            <a:ext cx="102616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75360" y="576072"/>
            <a:ext cx="102616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724989" y="273091"/>
            <a:ext cx="757108"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10914593" y="203675"/>
            <a:ext cx="566928" cy="755904"/>
          </a:xfrm>
          <a:prstGeom prst="rect">
            <a:avLst/>
          </a:prstGeom>
          <a:noFill/>
        </p:spPr>
      </p:pic>
      <p:sp>
        <p:nvSpPr>
          <p:cNvPr id="2" name="Title Placeholder 1"/>
          <p:cNvSpPr>
            <a:spLocks noGrp="1"/>
          </p:cNvSpPr>
          <p:nvPr>
            <p:ph type="title"/>
          </p:nvPr>
        </p:nvSpPr>
        <p:spPr>
          <a:xfrm>
            <a:off x="1460031" y="817583"/>
            <a:ext cx="9286993"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50721" y="2119257"/>
            <a:ext cx="8261873"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06118" y="5809153"/>
            <a:ext cx="1618428"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endParaRPr lang="en-US"/>
          </a:p>
        </p:txBody>
      </p:sp>
      <p:sp>
        <p:nvSpPr>
          <p:cNvPr id="5" name="Footer Placeholder 4"/>
          <p:cNvSpPr>
            <a:spLocks noGrp="1"/>
          </p:cNvSpPr>
          <p:nvPr>
            <p:ph type="ftr" sz="quarter" idx="3"/>
          </p:nvPr>
        </p:nvSpPr>
        <p:spPr>
          <a:xfrm>
            <a:off x="1219202" y="5809153"/>
            <a:ext cx="7386917"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10226937" y="5809153"/>
            <a:ext cx="738697"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pPr marL="0" lvl="0" indent="0" algn="r" rtl="0">
              <a:spcBef>
                <a:spcPts val="0"/>
              </a:spcBef>
              <a:spcAft>
                <a:spcPts val="0"/>
              </a:spcAft>
              <a:buNone/>
            </a:pPr>
            <a:fld id="{00000000-1234-1234-1234-123412341234}" type="slidenum">
              <a:rPr lang="ar-OM" smtClean="0"/>
              <a:t>‹#›</a:t>
            </a:fld>
            <a:endParaRPr lang="ar-OM"/>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4724400" y="2057400"/>
            <a:ext cx="5653825" cy="1968567"/>
          </a:xfrm>
          <a:prstGeom prst="rect">
            <a:avLst/>
          </a:prstGeom>
          <a:noFill/>
          <a:ln>
            <a:noFill/>
          </a:ln>
        </p:spPr>
        <p:txBody>
          <a:bodyPr spcFirstLastPara="1" wrap="square" lIns="91425" tIns="45700" rIns="91425" bIns="45700" anchor="b" anchorCtr="0">
            <a:normAutofit/>
          </a:bodyPr>
          <a:lstStyle/>
          <a:p>
            <a:pPr marL="0" lvl="0" indent="0" algn="r" rtl="1">
              <a:spcBef>
                <a:spcPts val="0"/>
              </a:spcBef>
              <a:spcAft>
                <a:spcPts val="0"/>
              </a:spcAft>
              <a:buClr>
                <a:srgbClr val="3F7818"/>
              </a:buClr>
              <a:buSzPts val="7200"/>
              <a:buFont typeface="Arial"/>
              <a:buNone/>
            </a:pPr>
            <a:r>
              <a:rPr lang="ar-OM" sz="7200" b="1" dirty="0">
                <a:solidFill>
                  <a:srgbClr val="3F7818"/>
                </a:solidFill>
                <a:latin typeface="Arial"/>
                <a:ea typeface="Arial"/>
                <a:cs typeface="Arial"/>
                <a:sym typeface="Arial"/>
              </a:rPr>
              <a:t>مكونات الحاسوب</a:t>
            </a:r>
            <a:endParaRPr dirty="0"/>
          </a:p>
        </p:txBody>
      </p:sp>
      <p:pic>
        <p:nvPicPr>
          <p:cNvPr id="145" name="Google Shape;145;p1"/>
          <p:cNvPicPr preferRelativeResize="0"/>
          <p:nvPr/>
        </p:nvPicPr>
        <p:blipFill rotWithShape="1">
          <a:blip r:embed="rId3">
            <a:alphaModFix/>
          </a:blip>
          <a:srcRect/>
          <a:stretch/>
        </p:blipFill>
        <p:spPr>
          <a:xfrm>
            <a:off x="1342292" y="1447800"/>
            <a:ext cx="3276600" cy="3867372"/>
          </a:xfrm>
          <a:prstGeom prst="rect">
            <a:avLst/>
          </a:prstGeom>
          <a:noFill/>
          <a:ln>
            <a:noFill/>
          </a:ln>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1000"/>
                                        <p:tgtEl>
                                          <p:spTgt spid="143"/>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fade">
                                      <p:cBhvr>
                                        <p:cTn id="11" dur="2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
          <p:cNvSpPr txBox="1">
            <a:spLocks noGrp="1"/>
          </p:cNvSpPr>
          <p:nvPr>
            <p:ph type="title"/>
          </p:nvPr>
        </p:nvSpPr>
        <p:spPr>
          <a:xfrm>
            <a:off x="2744832" y="327456"/>
            <a:ext cx="8534400"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ما المقصود بالمكونات المادية للحاسوب؟</a:t>
            </a:r>
            <a:endParaRPr dirty="0"/>
          </a:p>
        </p:txBody>
      </p:sp>
      <p:sp>
        <p:nvSpPr>
          <p:cNvPr id="151" name="Google Shape;151;p2"/>
          <p:cNvSpPr txBox="1">
            <a:spLocks noGrp="1"/>
          </p:cNvSpPr>
          <p:nvPr>
            <p:ph type="body" idx="1"/>
          </p:nvPr>
        </p:nvSpPr>
        <p:spPr>
          <a:xfrm>
            <a:off x="1141412" y="2249487"/>
            <a:ext cx="8852594" cy="3541714"/>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2880"/>
              <a:buChar char="►"/>
            </a:pPr>
            <a:r>
              <a:rPr lang="ar-OM" sz="3600" b="1">
                <a:solidFill>
                  <a:srgbClr val="002060"/>
                </a:solidFill>
                <a:latin typeface="Arial"/>
                <a:ea typeface="Arial"/>
                <a:cs typeface="Arial"/>
                <a:sym typeface="Arial"/>
              </a:rPr>
              <a:t>هي الأجزاء أو القطع التي يمكن لمسها ومشاهدتها في جهاز الحاسوب؛ مثل:</a:t>
            </a:r>
            <a:endParaRPr/>
          </a:p>
          <a:p>
            <a:pPr marL="0" lvl="0" indent="0" algn="r" rtl="1">
              <a:spcBef>
                <a:spcPts val="1000"/>
              </a:spcBef>
              <a:spcAft>
                <a:spcPts val="0"/>
              </a:spcAft>
              <a:buSzPts val="2880"/>
              <a:buNone/>
            </a:pPr>
            <a:r>
              <a:rPr lang="ar-OM" sz="3600" b="1">
                <a:solidFill>
                  <a:srgbClr val="002060"/>
                </a:solidFill>
                <a:latin typeface="Arial"/>
                <a:ea typeface="Arial"/>
                <a:cs typeface="Arial"/>
                <a:sym typeface="Arial"/>
              </a:rPr>
              <a:t>الشاشة</a:t>
            </a:r>
            <a:endParaRPr/>
          </a:p>
          <a:p>
            <a:pPr marL="0" lvl="0" indent="0" algn="r" rtl="1">
              <a:spcBef>
                <a:spcPts val="1000"/>
              </a:spcBef>
              <a:spcAft>
                <a:spcPts val="0"/>
              </a:spcAft>
              <a:buSzPts val="2880"/>
              <a:buNone/>
            </a:pPr>
            <a:r>
              <a:rPr lang="ar-OM" sz="3600" b="1">
                <a:solidFill>
                  <a:srgbClr val="002060"/>
                </a:solidFill>
                <a:latin typeface="Arial"/>
                <a:ea typeface="Arial"/>
                <a:cs typeface="Arial"/>
                <a:sym typeface="Arial"/>
              </a:rPr>
              <a:t>لوحة المفاتيح</a:t>
            </a:r>
            <a:endParaRPr/>
          </a:p>
          <a:p>
            <a:pPr marL="0" lvl="0" indent="0" algn="r" rtl="1">
              <a:spcBef>
                <a:spcPts val="1000"/>
              </a:spcBef>
              <a:spcAft>
                <a:spcPts val="0"/>
              </a:spcAft>
              <a:buSzPts val="2880"/>
              <a:buNone/>
            </a:pPr>
            <a:r>
              <a:rPr lang="ar-OM" sz="3600" b="1">
                <a:solidFill>
                  <a:srgbClr val="002060"/>
                </a:solidFill>
                <a:latin typeface="Arial"/>
                <a:ea typeface="Arial"/>
                <a:cs typeface="Arial"/>
                <a:sym typeface="Arial"/>
              </a:rPr>
              <a:t>وحدة النظام .... الخ.</a:t>
            </a:r>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p:cTn id="7" dur="1000" fill="hold"/>
                                        <p:tgtEl>
                                          <p:spTgt spid="150"/>
                                        </p:tgtEl>
                                        <p:attrNameLst>
                                          <p:attrName>ppt_w</p:attrName>
                                        </p:attrNameLst>
                                      </p:cBhvr>
                                      <p:tavLst>
                                        <p:tav tm="0">
                                          <p:val>
                                            <p:fltVal val="0"/>
                                          </p:val>
                                        </p:tav>
                                        <p:tav tm="100000">
                                          <p:val>
                                            <p:strVal val="#ppt_w"/>
                                          </p:val>
                                        </p:tav>
                                      </p:tavLst>
                                    </p:anim>
                                    <p:anim calcmode="lin" valueType="num">
                                      <p:cBhvr>
                                        <p:cTn id="8" dur="1000" fill="hold"/>
                                        <p:tgtEl>
                                          <p:spTgt spid="150"/>
                                        </p:tgtEl>
                                        <p:attrNameLst>
                                          <p:attrName>ppt_h</p:attrName>
                                        </p:attrNameLst>
                                      </p:cBhvr>
                                      <p:tavLst>
                                        <p:tav tm="0">
                                          <p:val>
                                            <p:fltVal val="0"/>
                                          </p:val>
                                        </p:tav>
                                        <p:tav tm="100000">
                                          <p:val>
                                            <p:strVal val="#ppt_h"/>
                                          </p:val>
                                        </p:tav>
                                      </p:tavLst>
                                    </p:anim>
                                    <p:anim calcmode="lin" valueType="num">
                                      <p:cBhvr>
                                        <p:cTn id="9" dur="1000" fill="hold"/>
                                        <p:tgtEl>
                                          <p:spTgt spid="150"/>
                                        </p:tgtEl>
                                        <p:attrNameLst>
                                          <p:attrName>style.rotation</p:attrName>
                                        </p:attrNameLst>
                                      </p:cBhvr>
                                      <p:tavLst>
                                        <p:tav tm="0">
                                          <p:val>
                                            <p:fltVal val="90"/>
                                          </p:val>
                                        </p:tav>
                                        <p:tav tm="100000">
                                          <p:val>
                                            <p:fltVal val="0"/>
                                          </p:val>
                                        </p:tav>
                                      </p:tavLst>
                                    </p:anim>
                                    <p:animEffect transition="in" filter="fade">
                                      <p:cBhvr>
                                        <p:cTn id="10" dur="1000"/>
                                        <p:tgtEl>
                                          <p:spTgt spid="15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151">
                                            <p:txEl>
                                              <p:pRg st="0" end="0"/>
                                            </p:txEl>
                                          </p:spTgt>
                                        </p:tgtEl>
                                        <p:attrNameLst>
                                          <p:attrName>style.visibility</p:attrName>
                                        </p:attrNameLst>
                                      </p:cBhvr>
                                      <p:to>
                                        <p:strVal val="visible"/>
                                      </p:to>
                                    </p:set>
                                    <p:anim calcmode="lin" valueType="num">
                                      <p:cBhvr additive="base">
                                        <p:cTn id="15" dur="1000"/>
                                        <p:tgtEl>
                                          <p:spTgt spid="151">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51">
                                            <p:txEl>
                                              <p:pRg st="1" end="1"/>
                                            </p:txEl>
                                          </p:spTgt>
                                        </p:tgtEl>
                                        <p:attrNameLst>
                                          <p:attrName>style.visibility</p:attrName>
                                        </p:attrNameLst>
                                      </p:cBhvr>
                                      <p:to>
                                        <p:strVal val="visible"/>
                                      </p:to>
                                    </p:set>
                                    <p:anim calcmode="lin" valueType="num">
                                      <p:cBhvr additive="base">
                                        <p:cTn id="20" dur="1000"/>
                                        <p:tgtEl>
                                          <p:spTgt spid="151">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51">
                                            <p:txEl>
                                              <p:pRg st="2" end="2"/>
                                            </p:txEl>
                                          </p:spTgt>
                                        </p:tgtEl>
                                        <p:attrNameLst>
                                          <p:attrName>style.visibility</p:attrName>
                                        </p:attrNameLst>
                                      </p:cBhvr>
                                      <p:to>
                                        <p:strVal val="visible"/>
                                      </p:to>
                                    </p:set>
                                    <p:anim calcmode="lin" valueType="num">
                                      <p:cBhvr additive="base">
                                        <p:cTn id="25" dur="1000"/>
                                        <p:tgtEl>
                                          <p:spTgt spid="151">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51">
                                            <p:txEl>
                                              <p:pRg st="3" end="3"/>
                                            </p:txEl>
                                          </p:spTgt>
                                        </p:tgtEl>
                                        <p:attrNameLst>
                                          <p:attrName>style.visibility</p:attrName>
                                        </p:attrNameLst>
                                      </p:cBhvr>
                                      <p:to>
                                        <p:strVal val="visible"/>
                                      </p:to>
                                    </p:set>
                                    <p:anim calcmode="lin" valueType="num">
                                      <p:cBhvr additive="base">
                                        <p:cTn id="30" dur="1000"/>
                                        <p:tgtEl>
                                          <p:spTgt spid="151">
                                            <p:txEl>
                                              <p:pRg st="3" end="3"/>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
          <p:cNvSpPr txBox="1">
            <a:spLocks noGrp="1"/>
          </p:cNvSpPr>
          <p:nvPr>
            <p:ph type="title"/>
          </p:nvPr>
        </p:nvSpPr>
        <p:spPr>
          <a:xfrm>
            <a:off x="2744832" y="327456"/>
            <a:ext cx="6582048"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آلية عمل الحاسوب</a:t>
            </a:r>
            <a:endParaRPr dirty="0"/>
          </a:p>
        </p:txBody>
      </p:sp>
      <p:sp>
        <p:nvSpPr>
          <p:cNvPr id="157" name="Google Shape;157;p3"/>
          <p:cNvSpPr txBox="1">
            <a:spLocks noGrp="1"/>
          </p:cNvSpPr>
          <p:nvPr>
            <p:ph type="body" idx="1"/>
          </p:nvPr>
        </p:nvSpPr>
        <p:spPr>
          <a:xfrm>
            <a:off x="300446" y="1834522"/>
            <a:ext cx="9601200" cy="4566277"/>
          </a:xfrm>
          <a:prstGeom prst="rect">
            <a:avLst/>
          </a:prstGeom>
          <a:noFill/>
          <a:ln>
            <a:noFill/>
          </a:ln>
        </p:spPr>
        <p:txBody>
          <a:bodyPr spcFirstLastPara="1" wrap="square" lIns="91425" tIns="45700" rIns="91425" bIns="45700" anchor="t" anchorCtr="0">
            <a:normAutofit/>
          </a:bodyPr>
          <a:lstStyle/>
          <a:p>
            <a:pPr marL="342900" lvl="0" indent="-342900" algn="just" rtl="1">
              <a:lnSpc>
                <a:spcPct val="80000"/>
              </a:lnSpc>
              <a:spcBef>
                <a:spcPts val="0"/>
              </a:spcBef>
              <a:spcAft>
                <a:spcPts val="0"/>
              </a:spcAft>
              <a:buSzPts val="2664"/>
              <a:buChar char="►"/>
            </a:pPr>
            <a:r>
              <a:rPr lang="ar-OM" sz="3330" b="1">
                <a:solidFill>
                  <a:srgbClr val="002060"/>
                </a:solidFill>
                <a:latin typeface="Arial"/>
                <a:ea typeface="Arial"/>
                <a:cs typeface="Arial"/>
                <a:sym typeface="Arial"/>
              </a:rPr>
              <a:t>آلية عمل جهاز الحاسوب هي عملية بسيطة جداً إذ يقوم المستخدم بإعطاء الأوامر لجهاز الحاسوب عن طريق وحدات الإدخال كالفأرة أو لوحة المفاتيح أو الميكرفون والتي يقوم بتحويلها إلى إشارات إلكترونية أو رقمية يتم نقلها عن طريق الكوابل والمداخل المختلفة الموجودة على وحدة النظام إلى الوحدات المختلفة الموجودة داخل وحدة النظام والتي يتم السيطرة عليها عن طريق وحدة المعالجة المركزية وهي التي تقوم بإعطاء التعليمات لجميع الوحدات بالعمل أو التوقف وتشغيل البرامج، وفي داخلها توجد وحدة الحساب والمنطق والتي تقوم بمعالجة جميع الأوامر التي يتم إعطاؤها لجهاز الحاسوب من أجل تخزينها أو إظهارها على وحدات الإخراج المختلفة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anim calcmode="lin" valueType="num">
                                      <p:cBhvr>
                                        <p:cTn id="9" dur="1000" fill="hold"/>
                                        <p:tgtEl>
                                          <p:spTgt spid="156"/>
                                        </p:tgtEl>
                                        <p:attrNameLst>
                                          <p:attrName>style.rotation</p:attrName>
                                        </p:attrNameLst>
                                      </p:cBhvr>
                                      <p:tavLst>
                                        <p:tav tm="0">
                                          <p:val>
                                            <p:fltVal val="90"/>
                                          </p:val>
                                        </p:tav>
                                        <p:tav tm="100000">
                                          <p:val>
                                            <p:fltVal val="0"/>
                                          </p:val>
                                        </p:tav>
                                      </p:tavLst>
                                    </p:anim>
                                    <p:animEffect transition="in" filter="fade">
                                      <p:cBhvr>
                                        <p:cTn id="10" dur="1000"/>
                                        <p:tgtEl>
                                          <p:spTgt spid="15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157">
                                            <p:txEl>
                                              <p:pRg st="0" end="0"/>
                                            </p:txEl>
                                          </p:spTgt>
                                        </p:tgtEl>
                                        <p:attrNameLst>
                                          <p:attrName>style.visibility</p:attrName>
                                        </p:attrNameLst>
                                      </p:cBhvr>
                                      <p:to>
                                        <p:strVal val="visible"/>
                                      </p:to>
                                    </p:set>
                                    <p:anim calcmode="lin" valueType="num">
                                      <p:cBhvr additive="base">
                                        <p:cTn id="15" dur="1000"/>
                                        <p:tgtEl>
                                          <p:spTgt spid="157">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
          <p:cNvSpPr txBox="1">
            <a:spLocks noGrp="1"/>
          </p:cNvSpPr>
          <p:nvPr>
            <p:ph type="title"/>
          </p:nvPr>
        </p:nvSpPr>
        <p:spPr>
          <a:xfrm>
            <a:off x="2744832" y="327456"/>
            <a:ext cx="8534400"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320"/>
              <a:buFont typeface="Arial"/>
              <a:buNone/>
            </a:pPr>
            <a:r>
              <a:rPr lang="ar-OM" sz="4320" b="1" dirty="0">
                <a:solidFill>
                  <a:srgbClr val="C00000"/>
                </a:solidFill>
                <a:latin typeface="Arial"/>
                <a:ea typeface="Arial"/>
                <a:cs typeface="Arial"/>
                <a:sym typeface="Arial"/>
              </a:rPr>
              <a:t>مما سبق يتضح أن أجزاء الحاسوب تنقسم إلى</a:t>
            </a:r>
            <a:endParaRPr dirty="0"/>
          </a:p>
        </p:txBody>
      </p:sp>
      <p:sp>
        <p:nvSpPr>
          <p:cNvPr id="163" name="Google Shape;163;p4"/>
          <p:cNvSpPr txBox="1"/>
          <p:nvPr/>
        </p:nvSpPr>
        <p:spPr>
          <a:xfrm>
            <a:off x="7445829" y="1834523"/>
            <a:ext cx="4245428"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وحدات الإدخال</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Input Units</a:t>
            </a:r>
            <a:endParaRPr sz="3600" b="0" i="0" u="none" strike="noStrike" cap="none">
              <a:solidFill>
                <a:schemeClr val="dk1"/>
              </a:solidFill>
              <a:latin typeface="Arial"/>
              <a:ea typeface="Arial"/>
              <a:cs typeface="Arial"/>
              <a:sym typeface="Arial"/>
            </a:endParaRPr>
          </a:p>
        </p:txBody>
      </p:sp>
      <p:sp>
        <p:nvSpPr>
          <p:cNvPr id="164" name="Google Shape;164;p4"/>
          <p:cNvSpPr txBox="1"/>
          <p:nvPr/>
        </p:nvSpPr>
        <p:spPr>
          <a:xfrm>
            <a:off x="459224" y="4805633"/>
            <a:ext cx="4245428"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وحدات التخزين</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Storage Units</a:t>
            </a:r>
            <a:endParaRPr sz="3600" b="0" i="0" u="none" strike="noStrike" cap="none">
              <a:solidFill>
                <a:schemeClr val="dk1"/>
              </a:solidFill>
              <a:latin typeface="Arial"/>
              <a:ea typeface="Arial"/>
              <a:cs typeface="Arial"/>
              <a:sym typeface="Arial"/>
            </a:endParaRPr>
          </a:p>
        </p:txBody>
      </p:sp>
      <p:sp>
        <p:nvSpPr>
          <p:cNvPr id="165" name="Google Shape;165;p4"/>
          <p:cNvSpPr txBox="1"/>
          <p:nvPr/>
        </p:nvSpPr>
        <p:spPr>
          <a:xfrm>
            <a:off x="7445829" y="4867189"/>
            <a:ext cx="4245428" cy="1077218"/>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وحدة المعالجة المركزية</a:t>
            </a:r>
            <a:endParaRPr/>
          </a:p>
          <a:p>
            <a:pPr marL="0" marR="0" lvl="0" indent="0" algn="ctr" rtl="0">
              <a:spcBef>
                <a:spcPts val="0"/>
              </a:spcBef>
              <a:spcAft>
                <a:spcPts val="0"/>
              </a:spcAft>
              <a:buNone/>
            </a:pPr>
            <a:r>
              <a:rPr lang="ar-OM" sz="2800" b="0" i="0" u="none" strike="noStrike" cap="none">
                <a:solidFill>
                  <a:schemeClr val="dk1"/>
                </a:solidFill>
                <a:latin typeface="Arial"/>
                <a:ea typeface="Arial"/>
                <a:cs typeface="Arial"/>
                <a:sym typeface="Arial"/>
              </a:rPr>
              <a:t>Central Processing Units</a:t>
            </a:r>
            <a:endParaRPr sz="2800" b="0" i="0" u="none" strike="noStrike" cap="none">
              <a:solidFill>
                <a:schemeClr val="dk1"/>
              </a:solidFill>
              <a:latin typeface="Arial"/>
              <a:ea typeface="Arial"/>
              <a:cs typeface="Arial"/>
              <a:sym typeface="Arial"/>
            </a:endParaRPr>
          </a:p>
        </p:txBody>
      </p:sp>
      <p:sp>
        <p:nvSpPr>
          <p:cNvPr id="166" name="Google Shape;166;p4"/>
          <p:cNvSpPr txBox="1"/>
          <p:nvPr/>
        </p:nvSpPr>
        <p:spPr>
          <a:xfrm>
            <a:off x="459224" y="1834523"/>
            <a:ext cx="4245428"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وحدات الإخراج</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Output Units</a:t>
            </a:r>
            <a:endParaRPr sz="3600" b="0" i="0" u="none" strike="noStrike" cap="none">
              <a:solidFill>
                <a:schemeClr val="dk1"/>
              </a:solidFill>
              <a:latin typeface="Arial"/>
              <a:ea typeface="Arial"/>
              <a:cs typeface="Arial"/>
              <a:sym typeface="Arial"/>
            </a:endParaRPr>
          </a:p>
        </p:txBody>
      </p:sp>
      <p:pic>
        <p:nvPicPr>
          <p:cNvPr id="167" name="Google Shape;167;p4"/>
          <p:cNvPicPr preferRelativeResize="0"/>
          <p:nvPr/>
        </p:nvPicPr>
        <p:blipFill rotWithShape="1">
          <a:blip r:embed="rId3">
            <a:alphaModFix/>
          </a:blip>
          <a:srcRect/>
          <a:stretch/>
        </p:blipFill>
        <p:spPr>
          <a:xfrm>
            <a:off x="4704652" y="2669303"/>
            <a:ext cx="2741177" cy="2512746"/>
          </a:xfrm>
          <a:prstGeom prst="rect">
            <a:avLst/>
          </a:prstGeom>
          <a:noFill/>
          <a:ln w="38100" cap="flat" cmpd="sng">
            <a:solidFill>
              <a:srgbClr val="93DF5F"/>
            </a:solidFill>
            <a:prstDash val="solid"/>
            <a:round/>
            <a:headEnd type="none" w="sm" len="sm"/>
            <a:tailEnd type="none" w="sm" len="sm"/>
          </a:ln>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 calcmode="lin" valueType="num">
                                      <p:cBhvr>
                                        <p:cTn id="7" dur="1000" fill="hold"/>
                                        <p:tgtEl>
                                          <p:spTgt spid="162"/>
                                        </p:tgtEl>
                                        <p:attrNameLst>
                                          <p:attrName>ppt_w</p:attrName>
                                        </p:attrNameLst>
                                      </p:cBhvr>
                                      <p:tavLst>
                                        <p:tav tm="0">
                                          <p:val>
                                            <p:fltVal val="0"/>
                                          </p:val>
                                        </p:tav>
                                        <p:tav tm="100000">
                                          <p:val>
                                            <p:strVal val="#ppt_w"/>
                                          </p:val>
                                        </p:tav>
                                      </p:tavLst>
                                    </p:anim>
                                    <p:anim calcmode="lin" valueType="num">
                                      <p:cBhvr>
                                        <p:cTn id="8" dur="1000" fill="hold"/>
                                        <p:tgtEl>
                                          <p:spTgt spid="162"/>
                                        </p:tgtEl>
                                        <p:attrNameLst>
                                          <p:attrName>ppt_h</p:attrName>
                                        </p:attrNameLst>
                                      </p:cBhvr>
                                      <p:tavLst>
                                        <p:tav tm="0">
                                          <p:val>
                                            <p:fltVal val="0"/>
                                          </p:val>
                                        </p:tav>
                                        <p:tav tm="100000">
                                          <p:val>
                                            <p:strVal val="#ppt_h"/>
                                          </p:val>
                                        </p:tav>
                                      </p:tavLst>
                                    </p:anim>
                                    <p:anim calcmode="lin" valueType="num">
                                      <p:cBhvr>
                                        <p:cTn id="9" dur="1000" fill="hold"/>
                                        <p:tgtEl>
                                          <p:spTgt spid="162"/>
                                        </p:tgtEl>
                                        <p:attrNameLst>
                                          <p:attrName>style.rotation</p:attrName>
                                        </p:attrNameLst>
                                      </p:cBhvr>
                                      <p:tavLst>
                                        <p:tav tm="0">
                                          <p:val>
                                            <p:fltVal val="90"/>
                                          </p:val>
                                        </p:tav>
                                        <p:tav tm="100000">
                                          <p:val>
                                            <p:fltVal val="0"/>
                                          </p:val>
                                        </p:tav>
                                      </p:tavLst>
                                    </p:anim>
                                    <p:animEffect transition="in" filter="fade">
                                      <p:cBhvr>
                                        <p:cTn id="10" dur="1000"/>
                                        <p:tgtEl>
                                          <p:spTgt spid="162"/>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163"/>
                                        </p:tgtEl>
                                        <p:attrNameLst>
                                          <p:attrName>style.visibility</p:attrName>
                                        </p:attrNameLst>
                                      </p:cBhvr>
                                      <p:to>
                                        <p:strVal val="visible"/>
                                      </p:to>
                                    </p:set>
                                    <p:anim calcmode="lin" valueType="num">
                                      <p:cBhvr additive="base">
                                        <p:cTn id="14" dur="500"/>
                                        <p:tgtEl>
                                          <p:spTgt spid="16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64"/>
                                        </p:tgtEl>
                                        <p:attrNameLst>
                                          <p:attrName>style.visibility</p:attrName>
                                        </p:attrNameLst>
                                      </p:cBhvr>
                                      <p:to>
                                        <p:strVal val="visible"/>
                                      </p:to>
                                    </p:set>
                                    <p:anim calcmode="lin" valueType="num">
                                      <p:cBhvr additive="base">
                                        <p:cTn id="18" dur="500"/>
                                        <p:tgtEl>
                                          <p:spTgt spid="16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165"/>
                                        </p:tgtEl>
                                        <p:attrNameLst>
                                          <p:attrName>style.visibility</p:attrName>
                                        </p:attrNameLst>
                                      </p:cBhvr>
                                      <p:to>
                                        <p:strVal val="visible"/>
                                      </p:to>
                                    </p:set>
                                    <p:anim calcmode="lin" valueType="num">
                                      <p:cBhvr additive="base">
                                        <p:cTn id="22" dur="500"/>
                                        <p:tgtEl>
                                          <p:spTgt spid="16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166"/>
                                        </p:tgtEl>
                                        <p:attrNameLst>
                                          <p:attrName>style.visibility</p:attrName>
                                        </p:attrNameLst>
                                      </p:cBhvr>
                                      <p:to>
                                        <p:strVal val="visible"/>
                                      </p:to>
                                    </p:set>
                                    <p:anim calcmode="lin" valueType="num">
                                      <p:cBhvr additive="base">
                                        <p:cTn id="26" dur="500"/>
                                        <p:tgtEl>
                                          <p:spTgt spid="166"/>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167"/>
                                        </p:tgtEl>
                                        <p:attrNameLst>
                                          <p:attrName>style.visibility</p:attrName>
                                        </p:attrNameLst>
                                      </p:cBhvr>
                                      <p:to>
                                        <p:strVal val="visible"/>
                                      </p:to>
                                    </p:set>
                                    <p:animEffect transition="in" filter="fade">
                                      <p:cBhvr>
                                        <p:cTn id="29" dur="2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5"/>
          <p:cNvSpPr txBox="1">
            <a:spLocks noGrp="1"/>
          </p:cNvSpPr>
          <p:nvPr>
            <p:ph type="title"/>
          </p:nvPr>
        </p:nvSpPr>
        <p:spPr>
          <a:xfrm>
            <a:off x="2744832" y="327456"/>
            <a:ext cx="5941968"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وحدة المعالجة المركزية</a:t>
            </a:r>
            <a:endParaRPr dirty="0"/>
          </a:p>
        </p:txBody>
      </p:sp>
      <p:sp>
        <p:nvSpPr>
          <p:cNvPr id="173" name="Google Shape;173;p5"/>
          <p:cNvSpPr txBox="1">
            <a:spLocks noGrp="1"/>
          </p:cNvSpPr>
          <p:nvPr>
            <p:ph type="body" idx="1"/>
          </p:nvPr>
        </p:nvSpPr>
        <p:spPr>
          <a:xfrm>
            <a:off x="4336870" y="2392015"/>
            <a:ext cx="5760720" cy="4318083"/>
          </a:xfrm>
          <a:prstGeom prst="rect">
            <a:avLst/>
          </a:prstGeom>
          <a:noFill/>
          <a:ln>
            <a:noFill/>
          </a:ln>
        </p:spPr>
        <p:txBody>
          <a:bodyPr spcFirstLastPara="1" wrap="square" lIns="91425" tIns="45700" rIns="91425" bIns="45700" anchor="t" anchorCtr="0">
            <a:normAutofit/>
          </a:bodyPr>
          <a:lstStyle/>
          <a:p>
            <a:pPr marL="342900" lvl="0" indent="-342900" algn="just" rtl="1">
              <a:spcBef>
                <a:spcPts val="0"/>
              </a:spcBef>
              <a:spcAft>
                <a:spcPts val="0"/>
              </a:spcAft>
              <a:buSzPts val="2880"/>
              <a:buChar char="►"/>
            </a:pPr>
            <a:r>
              <a:rPr lang="ar-OM" sz="3600" b="1">
                <a:solidFill>
                  <a:srgbClr val="002060"/>
                </a:solidFill>
                <a:latin typeface="Arial"/>
                <a:ea typeface="Arial"/>
                <a:cs typeface="Arial"/>
                <a:sym typeface="Arial"/>
              </a:rPr>
              <a:t>هي بمثابة العقل للحاسوب، مسؤولة عن إدارة جميع العمليات من معالجة البيانات المدخلة وإخراجها أو تخزينها واسترجاعها، كما أنها تحدد سرعة العمليات، ويُطلق عليها اختصاراً ( المُعالِج Processor)</a:t>
            </a:r>
            <a:endParaRPr/>
          </a:p>
        </p:txBody>
      </p:sp>
      <p:pic>
        <p:nvPicPr>
          <p:cNvPr id="174" name="Google Shape;174;p5"/>
          <p:cNvPicPr preferRelativeResize="0"/>
          <p:nvPr/>
        </p:nvPicPr>
        <p:blipFill rotWithShape="1">
          <a:blip r:embed="rId3">
            <a:alphaModFix/>
          </a:blip>
          <a:srcRect/>
          <a:stretch/>
        </p:blipFill>
        <p:spPr>
          <a:xfrm>
            <a:off x="522514" y="3670663"/>
            <a:ext cx="3636169" cy="303943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2"/>
                                        </p:tgtEl>
                                        <p:attrNameLst>
                                          <p:attrName>style.visibility</p:attrName>
                                        </p:attrNameLst>
                                      </p:cBhvr>
                                      <p:to>
                                        <p:strVal val="visible"/>
                                      </p:to>
                                    </p:set>
                                    <p:anim calcmode="lin" valueType="num">
                                      <p:cBhvr>
                                        <p:cTn id="7" dur="1000" fill="hold"/>
                                        <p:tgtEl>
                                          <p:spTgt spid="172"/>
                                        </p:tgtEl>
                                        <p:attrNameLst>
                                          <p:attrName>ppt_w</p:attrName>
                                        </p:attrNameLst>
                                      </p:cBhvr>
                                      <p:tavLst>
                                        <p:tav tm="0">
                                          <p:val>
                                            <p:fltVal val="0"/>
                                          </p:val>
                                        </p:tav>
                                        <p:tav tm="100000">
                                          <p:val>
                                            <p:strVal val="#ppt_w"/>
                                          </p:val>
                                        </p:tav>
                                      </p:tavLst>
                                    </p:anim>
                                    <p:anim calcmode="lin" valueType="num">
                                      <p:cBhvr>
                                        <p:cTn id="8" dur="1000" fill="hold"/>
                                        <p:tgtEl>
                                          <p:spTgt spid="172"/>
                                        </p:tgtEl>
                                        <p:attrNameLst>
                                          <p:attrName>ppt_h</p:attrName>
                                        </p:attrNameLst>
                                      </p:cBhvr>
                                      <p:tavLst>
                                        <p:tav tm="0">
                                          <p:val>
                                            <p:fltVal val="0"/>
                                          </p:val>
                                        </p:tav>
                                        <p:tav tm="100000">
                                          <p:val>
                                            <p:strVal val="#ppt_h"/>
                                          </p:val>
                                        </p:tav>
                                      </p:tavLst>
                                    </p:anim>
                                    <p:anim calcmode="lin" valueType="num">
                                      <p:cBhvr>
                                        <p:cTn id="9" dur="1000" fill="hold"/>
                                        <p:tgtEl>
                                          <p:spTgt spid="172"/>
                                        </p:tgtEl>
                                        <p:attrNameLst>
                                          <p:attrName>style.rotation</p:attrName>
                                        </p:attrNameLst>
                                      </p:cBhvr>
                                      <p:tavLst>
                                        <p:tav tm="0">
                                          <p:val>
                                            <p:fltVal val="90"/>
                                          </p:val>
                                        </p:tav>
                                        <p:tav tm="100000">
                                          <p:val>
                                            <p:fltVal val="0"/>
                                          </p:val>
                                        </p:tav>
                                      </p:tavLst>
                                    </p:anim>
                                    <p:animEffect transition="in" filter="fade">
                                      <p:cBhvr>
                                        <p:cTn id="10" dur="1000"/>
                                        <p:tgtEl>
                                          <p:spTgt spid="17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173">
                                            <p:txEl>
                                              <p:pRg st="0" end="0"/>
                                            </p:txEl>
                                          </p:spTgt>
                                        </p:tgtEl>
                                        <p:attrNameLst>
                                          <p:attrName>style.visibility</p:attrName>
                                        </p:attrNameLst>
                                      </p:cBhvr>
                                      <p:to>
                                        <p:strVal val="visible"/>
                                      </p:to>
                                    </p:set>
                                    <p:anim calcmode="lin" valueType="num">
                                      <p:cBhvr additive="base">
                                        <p:cTn id="15" dur="1000"/>
                                        <p:tgtEl>
                                          <p:spTgt spid="173">
                                            <p:txEl>
                                              <p:pRg st="0" end="0"/>
                                            </p:txEl>
                                          </p:spTgt>
                                        </p:tgtEl>
                                        <p:attrNameLst>
                                          <p:attrName>ppt_x</p:attrName>
                                        </p:attrNameLst>
                                      </p:cBhvr>
                                      <p:tavLst>
                                        <p:tav tm="0">
                                          <p:val>
                                            <p:strVal val="#ppt_x-1"/>
                                          </p:val>
                                        </p:tav>
                                        <p:tav tm="100000">
                                          <p:val>
                                            <p:strVal val="#ppt_x"/>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174"/>
                                        </p:tgtEl>
                                        <p:attrNameLst>
                                          <p:attrName>style.visibility</p:attrName>
                                        </p:attrNameLst>
                                      </p:cBhvr>
                                      <p:to>
                                        <p:strVal val="visible"/>
                                      </p:to>
                                    </p:set>
                                    <p:anim calcmode="lin" valueType="num">
                                      <p:cBhvr additive="base">
                                        <p:cTn id="19" dur="500"/>
                                        <p:tgtEl>
                                          <p:spTgt spid="1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6"/>
          <p:cNvSpPr txBox="1">
            <a:spLocks noGrp="1"/>
          </p:cNvSpPr>
          <p:nvPr>
            <p:ph type="title"/>
          </p:nvPr>
        </p:nvSpPr>
        <p:spPr>
          <a:xfrm>
            <a:off x="4605472" y="405674"/>
            <a:ext cx="4857751"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 من وحدات الإدخال</a:t>
            </a:r>
            <a:endParaRPr dirty="0"/>
          </a:p>
        </p:txBody>
      </p:sp>
      <p:sp>
        <p:nvSpPr>
          <p:cNvPr id="180" name="Google Shape;180;p6"/>
          <p:cNvSpPr txBox="1"/>
          <p:nvPr/>
        </p:nvSpPr>
        <p:spPr>
          <a:xfrm>
            <a:off x="7034348" y="2179399"/>
            <a:ext cx="2926080"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لوحة المفاتيح</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Keyboard</a:t>
            </a:r>
            <a:endParaRPr sz="3600" b="0" i="0" u="none" strike="noStrike" cap="none">
              <a:solidFill>
                <a:schemeClr val="dk1"/>
              </a:solidFill>
              <a:latin typeface="Arial"/>
              <a:ea typeface="Arial"/>
              <a:cs typeface="Arial"/>
              <a:sym typeface="Arial"/>
            </a:endParaRPr>
          </a:p>
        </p:txBody>
      </p:sp>
      <p:sp>
        <p:nvSpPr>
          <p:cNvPr id="181" name="Google Shape;181;p6"/>
          <p:cNvSpPr txBox="1"/>
          <p:nvPr/>
        </p:nvSpPr>
        <p:spPr>
          <a:xfrm>
            <a:off x="2348319" y="3431490"/>
            <a:ext cx="2926080" cy="1077218"/>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الفأرة</a:t>
            </a:r>
            <a:endParaRPr/>
          </a:p>
          <a:p>
            <a:pPr marL="0" marR="0" lvl="0" indent="0" algn="ctr" rtl="0">
              <a:spcBef>
                <a:spcPts val="0"/>
              </a:spcBef>
              <a:spcAft>
                <a:spcPts val="0"/>
              </a:spcAft>
              <a:buNone/>
            </a:pPr>
            <a:r>
              <a:rPr lang="ar-OM" sz="2800" b="0" i="0" u="none" strike="noStrike" cap="none">
                <a:solidFill>
                  <a:schemeClr val="dk1"/>
                </a:solidFill>
                <a:latin typeface="Arial"/>
                <a:ea typeface="Arial"/>
                <a:cs typeface="Arial"/>
                <a:sym typeface="Arial"/>
              </a:rPr>
              <a:t>Mouse</a:t>
            </a:r>
            <a:endParaRPr sz="2800" b="0" i="0" u="none" strike="noStrike" cap="none">
              <a:solidFill>
                <a:schemeClr val="dk1"/>
              </a:solidFill>
              <a:latin typeface="Arial"/>
              <a:ea typeface="Arial"/>
              <a:cs typeface="Arial"/>
              <a:sym typeface="Arial"/>
            </a:endParaRPr>
          </a:p>
        </p:txBody>
      </p:sp>
      <p:sp>
        <p:nvSpPr>
          <p:cNvPr id="182" name="Google Shape;182;p6"/>
          <p:cNvSpPr txBox="1"/>
          <p:nvPr/>
        </p:nvSpPr>
        <p:spPr>
          <a:xfrm>
            <a:off x="3811359" y="5359790"/>
            <a:ext cx="2767302"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الماسحة الضوئية</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Scanner</a:t>
            </a:r>
            <a:endParaRPr sz="3600" b="0" i="0" u="none" strike="noStrike" cap="none">
              <a:solidFill>
                <a:schemeClr val="dk1"/>
              </a:solidFill>
              <a:latin typeface="Arial"/>
              <a:ea typeface="Arial"/>
              <a:cs typeface="Arial"/>
              <a:sym typeface="Arial"/>
            </a:endParaRPr>
          </a:p>
        </p:txBody>
      </p:sp>
      <p:pic>
        <p:nvPicPr>
          <p:cNvPr id="183" name="Google Shape;183;p6"/>
          <p:cNvPicPr preferRelativeResize="0"/>
          <p:nvPr/>
        </p:nvPicPr>
        <p:blipFill rotWithShape="1">
          <a:blip r:embed="rId3">
            <a:alphaModFix/>
          </a:blip>
          <a:srcRect/>
          <a:stretch/>
        </p:blipFill>
        <p:spPr>
          <a:xfrm>
            <a:off x="424269" y="2179399"/>
            <a:ext cx="1924050" cy="1790700"/>
          </a:xfrm>
          <a:prstGeom prst="rect">
            <a:avLst/>
          </a:prstGeom>
          <a:noFill/>
          <a:ln>
            <a:noFill/>
          </a:ln>
        </p:spPr>
      </p:pic>
      <p:pic>
        <p:nvPicPr>
          <p:cNvPr id="184" name="Google Shape;184;p6"/>
          <p:cNvPicPr preferRelativeResize="0"/>
          <p:nvPr/>
        </p:nvPicPr>
        <p:blipFill rotWithShape="1">
          <a:blip r:embed="rId4">
            <a:alphaModFix/>
          </a:blip>
          <a:srcRect/>
          <a:stretch/>
        </p:blipFill>
        <p:spPr>
          <a:xfrm>
            <a:off x="6839495" y="4473745"/>
            <a:ext cx="2324100" cy="2213429"/>
          </a:xfrm>
          <a:prstGeom prst="rect">
            <a:avLst/>
          </a:prstGeom>
          <a:noFill/>
          <a:ln>
            <a:noFill/>
          </a:ln>
        </p:spPr>
      </p:pic>
      <p:pic>
        <p:nvPicPr>
          <p:cNvPr id="185" name="Google Shape;185;p6"/>
          <p:cNvPicPr preferRelativeResize="0"/>
          <p:nvPr/>
        </p:nvPicPr>
        <p:blipFill rotWithShape="1">
          <a:blip r:embed="rId5">
            <a:alphaModFix/>
          </a:blip>
          <a:srcRect/>
          <a:stretch/>
        </p:blipFill>
        <p:spPr>
          <a:xfrm>
            <a:off x="3500846" y="1610665"/>
            <a:ext cx="3077815" cy="1524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p:cTn id="7" dur="1000" fill="hold"/>
                                        <p:tgtEl>
                                          <p:spTgt spid="179"/>
                                        </p:tgtEl>
                                        <p:attrNameLst>
                                          <p:attrName>ppt_w</p:attrName>
                                        </p:attrNameLst>
                                      </p:cBhvr>
                                      <p:tavLst>
                                        <p:tav tm="0">
                                          <p:val>
                                            <p:fltVal val="0"/>
                                          </p:val>
                                        </p:tav>
                                        <p:tav tm="100000">
                                          <p:val>
                                            <p:strVal val="#ppt_w"/>
                                          </p:val>
                                        </p:tav>
                                      </p:tavLst>
                                    </p:anim>
                                    <p:anim calcmode="lin" valueType="num">
                                      <p:cBhvr>
                                        <p:cTn id="8" dur="1000" fill="hold"/>
                                        <p:tgtEl>
                                          <p:spTgt spid="179"/>
                                        </p:tgtEl>
                                        <p:attrNameLst>
                                          <p:attrName>ppt_h</p:attrName>
                                        </p:attrNameLst>
                                      </p:cBhvr>
                                      <p:tavLst>
                                        <p:tav tm="0">
                                          <p:val>
                                            <p:fltVal val="0"/>
                                          </p:val>
                                        </p:tav>
                                        <p:tav tm="100000">
                                          <p:val>
                                            <p:strVal val="#ppt_h"/>
                                          </p:val>
                                        </p:tav>
                                      </p:tavLst>
                                    </p:anim>
                                    <p:anim calcmode="lin" valueType="num">
                                      <p:cBhvr>
                                        <p:cTn id="9" dur="1000" fill="hold"/>
                                        <p:tgtEl>
                                          <p:spTgt spid="179"/>
                                        </p:tgtEl>
                                        <p:attrNameLst>
                                          <p:attrName>style.rotation</p:attrName>
                                        </p:attrNameLst>
                                      </p:cBhvr>
                                      <p:tavLst>
                                        <p:tav tm="0">
                                          <p:val>
                                            <p:fltVal val="90"/>
                                          </p:val>
                                        </p:tav>
                                        <p:tav tm="100000">
                                          <p:val>
                                            <p:fltVal val="0"/>
                                          </p:val>
                                        </p:tav>
                                      </p:tavLst>
                                    </p:anim>
                                    <p:animEffect transition="in" filter="fade">
                                      <p:cBhvr>
                                        <p:cTn id="10" dur="1000"/>
                                        <p:tgtEl>
                                          <p:spTgt spid="179"/>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180"/>
                                        </p:tgtEl>
                                        <p:attrNameLst>
                                          <p:attrName>style.visibility</p:attrName>
                                        </p:attrNameLst>
                                      </p:cBhvr>
                                      <p:to>
                                        <p:strVal val="visible"/>
                                      </p:to>
                                    </p:set>
                                    <p:anim calcmode="lin" valueType="num">
                                      <p:cBhvr additive="base">
                                        <p:cTn id="14" dur="500"/>
                                        <p:tgtEl>
                                          <p:spTgt spid="18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5"/>
                                        </p:tgtEl>
                                        <p:attrNameLst>
                                          <p:attrName>style.visibility</p:attrName>
                                        </p:attrNameLst>
                                      </p:cBhvr>
                                      <p:to>
                                        <p:strVal val="visible"/>
                                      </p:to>
                                    </p:set>
                                    <p:anim calcmode="lin" valueType="num">
                                      <p:cBhvr additive="base">
                                        <p:cTn id="19" dur="500"/>
                                        <p:tgtEl>
                                          <p:spTgt spid="185"/>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81"/>
                                        </p:tgtEl>
                                        <p:attrNameLst>
                                          <p:attrName>style.visibility</p:attrName>
                                        </p:attrNameLst>
                                      </p:cBhvr>
                                      <p:to>
                                        <p:strVal val="visible"/>
                                      </p:to>
                                    </p:set>
                                    <p:anim calcmode="lin" valueType="num">
                                      <p:cBhvr additive="base">
                                        <p:cTn id="23" dur="500"/>
                                        <p:tgtEl>
                                          <p:spTgt spid="18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83"/>
                                        </p:tgtEl>
                                        <p:attrNameLst>
                                          <p:attrName>style.visibility</p:attrName>
                                        </p:attrNameLst>
                                      </p:cBhvr>
                                      <p:to>
                                        <p:strVal val="visible"/>
                                      </p:to>
                                    </p:set>
                                    <p:anim calcmode="lin" valueType="num">
                                      <p:cBhvr additive="base">
                                        <p:cTn id="28" dur="500"/>
                                        <p:tgtEl>
                                          <p:spTgt spid="183"/>
                                        </p:tgtEl>
                                        <p:attrNameLst>
                                          <p:attrName>ppt_y</p:attrName>
                                        </p:attrNameLst>
                                      </p:cBhvr>
                                      <p:tavLst>
                                        <p:tav tm="0">
                                          <p:val>
                                            <p:strVal val="#ppt_y+1"/>
                                          </p:val>
                                        </p:tav>
                                        <p:tav tm="100000">
                                          <p:val>
                                            <p:strVal val="#ppt_y"/>
                                          </p:val>
                                        </p:tav>
                                      </p:tavLst>
                                    </p:anim>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182"/>
                                        </p:tgtEl>
                                        <p:attrNameLst>
                                          <p:attrName>style.visibility</p:attrName>
                                        </p:attrNameLst>
                                      </p:cBhvr>
                                      <p:to>
                                        <p:strVal val="visible"/>
                                      </p:to>
                                    </p:set>
                                    <p:anim calcmode="lin" valueType="num">
                                      <p:cBhvr additive="base">
                                        <p:cTn id="32" dur="500"/>
                                        <p:tgtEl>
                                          <p:spTgt spid="18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4"/>
                                        </p:tgtEl>
                                        <p:attrNameLst>
                                          <p:attrName>style.visibility</p:attrName>
                                        </p:attrNameLst>
                                      </p:cBhvr>
                                      <p:to>
                                        <p:strVal val="visible"/>
                                      </p:to>
                                    </p:set>
                                    <p:anim calcmode="lin" valueType="num">
                                      <p:cBhvr additive="base">
                                        <p:cTn id="37" dur="500"/>
                                        <p:tgtEl>
                                          <p:spTgt spid="1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7"/>
          <p:cNvSpPr txBox="1">
            <a:spLocks noGrp="1"/>
          </p:cNvSpPr>
          <p:nvPr>
            <p:ph type="title"/>
          </p:nvPr>
        </p:nvSpPr>
        <p:spPr>
          <a:xfrm>
            <a:off x="746215" y="3044530"/>
            <a:ext cx="8534400"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FF0000"/>
              </a:buClr>
              <a:buSzPts val="4800"/>
              <a:buFont typeface="Arial"/>
              <a:buNone/>
            </a:pPr>
            <a:r>
              <a:rPr lang="ar-OM" sz="4800" b="1" dirty="0">
                <a:solidFill>
                  <a:srgbClr val="FF0000"/>
                </a:solidFill>
                <a:latin typeface="Arial"/>
                <a:ea typeface="Arial"/>
                <a:cs typeface="Arial"/>
                <a:sym typeface="Arial"/>
              </a:rPr>
              <a:t>اذكر أمثلة أخرى لوحدات الإدخال؟</a:t>
            </a:r>
            <a:endParaRPr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p:cTn id="7" dur="1000" fill="hold"/>
                                        <p:tgtEl>
                                          <p:spTgt spid="190"/>
                                        </p:tgtEl>
                                        <p:attrNameLst>
                                          <p:attrName>ppt_w</p:attrName>
                                        </p:attrNameLst>
                                      </p:cBhvr>
                                      <p:tavLst>
                                        <p:tav tm="0">
                                          <p:val>
                                            <p:fltVal val="0"/>
                                          </p:val>
                                        </p:tav>
                                        <p:tav tm="100000">
                                          <p:val>
                                            <p:strVal val="#ppt_w"/>
                                          </p:val>
                                        </p:tav>
                                      </p:tavLst>
                                    </p:anim>
                                    <p:anim calcmode="lin" valueType="num">
                                      <p:cBhvr>
                                        <p:cTn id="8" dur="1000" fill="hold"/>
                                        <p:tgtEl>
                                          <p:spTgt spid="190"/>
                                        </p:tgtEl>
                                        <p:attrNameLst>
                                          <p:attrName>ppt_h</p:attrName>
                                        </p:attrNameLst>
                                      </p:cBhvr>
                                      <p:tavLst>
                                        <p:tav tm="0">
                                          <p:val>
                                            <p:fltVal val="0"/>
                                          </p:val>
                                        </p:tav>
                                        <p:tav tm="100000">
                                          <p:val>
                                            <p:strVal val="#ppt_h"/>
                                          </p:val>
                                        </p:tav>
                                      </p:tavLst>
                                    </p:anim>
                                    <p:anim calcmode="lin" valueType="num">
                                      <p:cBhvr>
                                        <p:cTn id="9" dur="1000" fill="hold"/>
                                        <p:tgtEl>
                                          <p:spTgt spid="190"/>
                                        </p:tgtEl>
                                        <p:attrNameLst>
                                          <p:attrName>style.rotation</p:attrName>
                                        </p:attrNameLst>
                                      </p:cBhvr>
                                      <p:tavLst>
                                        <p:tav tm="0">
                                          <p:val>
                                            <p:fltVal val="90"/>
                                          </p:val>
                                        </p:tav>
                                        <p:tav tm="100000">
                                          <p:val>
                                            <p:fltVal val="0"/>
                                          </p:val>
                                        </p:tav>
                                      </p:tavLst>
                                    </p:anim>
                                    <p:animEffect transition="in" filter="fade">
                                      <p:cBhvr>
                                        <p:cTn id="10" dur="10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8"/>
          <p:cNvSpPr txBox="1">
            <a:spLocks noGrp="1"/>
          </p:cNvSpPr>
          <p:nvPr>
            <p:ph type="title"/>
          </p:nvPr>
        </p:nvSpPr>
        <p:spPr>
          <a:xfrm>
            <a:off x="4605472" y="405674"/>
            <a:ext cx="4857751"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 من وحدات الإخراج</a:t>
            </a:r>
            <a:endParaRPr dirty="0"/>
          </a:p>
        </p:txBody>
      </p:sp>
      <p:sp>
        <p:nvSpPr>
          <p:cNvPr id="196" name="Google Shape;196;p8"/>
          <p:cNvSpPr txBox="1"/>
          <p:nvPr/>
        </p:nvSpPr>
        <p:spPr>
          <a:xfrm>
            <a:off x="7034348" y="2179399"/>
            <a:ext cx="2926080"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الشاشة</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Screen</a:t>
            </a:r>
            <a:endParaRPr sz="3600" b="0" i="0" u="none" strike="noStrike" cap="none">
              <a:solidFill>
                <a:schemeClr val="dk1"/>
              </a:solidFill>
              <a:latin typeface="Arial"/>
              <a:ea typeface="Arial"/>
              <a:cs typeface="Arial"/>
              <a:sym typeface="Arial"/>
            </a:endParaRPr>
          </a:p>
        </p:txBody>
      </p:sp>
      <p:sp>
        <p:nvSpPr>
          <p:cNvPr id="197" name="Google Shape;197;p8"/>
          <p:cNvSpPr txBox="1"/>
          <p:nvPr/>
        </p:nvSpPr>
        <p:spPr>
          <a:xfrm>
            <a:off x="2868045" y="3454131"/>
            <a:ext cx="2926080" cy="1077218"/>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الطابعة</a:t>
            </a:r>
            <a:endParaRPr/>
          </a:p>
          <a:p>
            <a:pPr marL="0" marR="0" lvl="0" indent="0" algn="ctr" rtl="0">
              <a:spcBef>
                <a:spcPts val="0"/>
              </a:spcBef>
              <a:spcAft>
                <a:spcPts val="0"/>
              </a:spcAft>
              <a:buNone/>
            </a:pPr>
            <a:r>
              <a:rPr lang="ar-OM" sz="2800" b="0" i="0" u="none" strike="noStrike" cap="none">
                <a:solidFill>
                  <a:schemeClr val="dk1"/>
                </a:solidFill>
                <a:latin typeface="Arial"/>
                <a:ea typeface="Arial"/>
                <a:cs typeface="Arial"/>
                <a:sym typeface="Arial"/>
              </a:rPr>
              <a:t>Printer</a:t>
            </a:r>
            <a:endParaRPr sz="2800" b="0" i="0" u="none" strike="noStrike" cap="none">
              <a:solidFill>
                <a:schemeClr val="dk1"/>
              </a:solidFill>
              <a:latin typeface="Arial"/>
              <a:ea typeface="Arial"/>
              <a:cs typeface="Arial"/>
              <a:sym typeface="Arial"/>
            </a:endParaRPr>
          </a:p>
        </p:txBody>
      </p:sp>
      <p:sp>
        <p:nvSpPr>
          <p:cNvPr id="198" name="Google Shape;198;p8"/>
          <p:cNvSpPr txBox="1"/>
          <p:nvPr/>
        </p:nvSpPr>
        <p:spPr>
          <a:xfrm>
            <a:off x="3811359" y="5359790"/>
            <a:ext cx="2767302"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السماعة</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Speaker</a:t>
            </a:r>
            <a:endParaRPr sz="3600" b="0" i="0" u="none" strike="noStrike" cap="none">
              <a:solidFill>
                <a:schemeClr val="dk1"/>
              </a:solidFill>
              <a:latin typeface="Arial"/>
              <a:ea typeface="Arial"/>
              <a:cs typeface="Arial"/>
              <a:sym typeface="Arial"/>
            </a:endParaRPr>
          </a:p>
        </p:txBody>
      </p:sp>
      <p:pic>
        <p:nvPicPr>
          <p:cNvPr id="199" name="Google Shape;199;p8"/>
          <p:cNvPicPr preferRelativeResize="0"/>
          <p:nvPr/>
        </p:nvPicPr>
        <p:blipFill rotWithShape="1">
          <a:blip r:embed="rId3">
            <a:alphaModFix/>
          </a:blip>
          <a:srcRect/>
          <a:stretch/>
        </p:blipFill>
        <p:spPr>
          <a:xfrm>
            <a:off x="4527225" y="1374462"/>
            <a:ext cx="2464525" cy="1905000"/>
          </a:xfrm>
          <a:prstGeom prst="rect">
            <a:avLst/>
          </a:prstGeom>
          <a:noFill/>
          <a:ln>
            <a:noFill/>
          </a:ln>
        </p:spPr>
      </p:pic>
      <p:pic>
        <p:nvPicPr>
          <p:cNvPr id="200" name="Google Shape;200;p8"/>
          <p:cNvPicPr preferRelativeResize="0"/>
          <p:nvPr/>
        </p:nvPicPr>
        <p:blipFill rotWithShape="1">
          <a:blip r:embed="rId4">
            <a:alphaModFix/>
          </a:blip>
          <a:srcRect/>
          <a:stretch/>
        </p:blipFill>
        <p:spPr>
          <a:xfrm>
            <a:off x="73676" y="1668965"/>
            <a:ext cx="2751771" cy="2751771"/>
          </a:xfrm>
          <a:prstGeom prst="rect">
            <a:avLst/>
          </a:prstGeom>
          <a:noFill/>
          <a:ln>
            <a:noFill/>
          </a:ln>
        </p:spPr>
      </p:pic>
      <p:pic>
        <p:nvPicPr>
          <p:cNvPr id="201" name="Google Shape;201;p8"/>
          <p:cNvPicPr preferRelativeResize="0"/>
          <p:nvPr/>
        </p:nvPicPr>
        <p:blipFill rotWithShape="1">
          <a:blip r:embed="rId5">
            <a:alphaModFix/>
          </a:blip>
          <a:srcRect/>
          <a:stretch/>
        </p:blipFill>
        <p:spPr>
          <a:xfrm>
            <a:off x="732737" y="5159854"/>
            <a:ext cx="2857500" cy="1600200"/>
          </a:xfrm>
          <a:prstGeom prst="rect">
            <a:avLst/>
          </a:prstGeom>
          <a:noFill/>
          <a:ln>
            <a:noFill/>
          </a:ln>
        </p:spPr>
      </p:pic>
      <p:pic>
        <p:nvPicPr>
          <p:cNvPr id="202" name="Google Shape;202;p8"/>
          <p:cNvPicPr preferRelativeResize="0"/>
          <p:nvPr/>
        </p:nvPicPr>
        <p:blipFill rotWithShape="1">
          <a:blip r:embed="rId6">
            <a:alphaModFix/>
          </a:blip>
          <a:srcRect/>
          <a:stretch/>
        </p:blipFill>
        <p:spPr>
          <a:xfrm>
            <a:off x="6799783" y="4213012"/>
            <a:ext cx="2188708" cy="229355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cBhvr>
                                        <p:cTn id="7" dur="1000" fill="hold"/>
                                        <p:tgtEl>
                                          <p:spTgt spid="195"/>
                                        </p:tgtEl>
                                        <p:attrNameLst>
                                          <p:attrName>ppt_w</p:attrName>
                                        </p:attrNameLst>
                                      </p:cBhvr>
                                      <p:tavLst>
                                        <p:tav tm="0">
                                          <p:val>
                                            <p:fltVal val="0"/>
                                          </p:val>
                                        </p:tav>
                                        <p:tav tm="100000">
                                          <p:val>
                                            <p:strVal val="#ppt_w"/>
                                          </p:val>
                                        </p:tav>
                                      </p:tavLst>
                                    </p:anim>
                                    <p:anim calcmode="lin" valueType="num">
                                      <p:cBhvr>
                                        <p:cTn id="8" dur="1000" fill="hold"/>
                                        <p:tgtEl>
                                          <p:spTgt spid="195"/>
                                        </p:tgtEl>
                                        <p:attrNameLst>
                                          <p:attrName>ppt_h</p:attrName>
                                        </p:attrNameLst>
                                      </p:cBhvr>
                                      <p:tavLst>
                                        <p:tav tm="0">
                                          <p:val>
                                            <p:fltVal val="0"/>
                                          </p:val>
                                        </p:tav>
                                        <p:tav tm="100000">
                                          <p:val>
                                            <p:strVal val="#ppt_h"/>
                                          </p:val>
                                        </p:tav>
                                      </p:tavLst>
                                    </p:anim>
                                    <p:anim calcmode="lin" valueType="num">
                                      <p:cBhvr>
                                        <p:cTn id="9" dur="1000" fill="hold"/>
                                        <p:tgtEl>
                                          <p:spTgt spid="195"/>
                                        </p:tgtEl>
                                        <p:attrNameLst>
                                          <p:attrName>style.rotation</p:attrName>
                                        </p:attrNameLst>
                                      </p:cBhvr>
                                      <p:tavLst>
                                        <p:tav tm="0">
                                          <p:val>
                                            <p:fltVal val="90"/>
                                          </p:val>
                                        </p:tav>
                                        <p:tav tm="100000">
                                          <p:val>
                                            <p:fltVal val="0"/>
                                          </p:val>
                                        </p:tav>
                                      </p:tavLst>
                                    </p:anim>
                                    <p:animEffect transition="in" filter="fade">
                                      <p:cBhvr>
                                        <p:cTn id="10" dur="1000"/>
                                        <p:tgtEl>
                                          <p:spTgt spid="195"/>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96"/>
                                        </p:tgtEl>
                                        <p:attrNameLst>
                                          <p:attrName>style.visibility</p:attrName>
                                        </p:attrNameLst>
                                      </p:cBhvr>
                                      <p:to>
                                        <p:strVal val="visible"/>
                                      </p:to>
                                    </p:set>
                                    <p:animEffect transition="in" filter="fade">
                                      <p:cBhvr>
                                        <p:cTn id="14" dur="2000"/>
                                        <p:tgtEl>
                                          <p:spTgt spid="196"/>
                                        </p:tgtEl>
                                      </p:cBhvr>
                                    </p:animEffect>
                                  </p:childTnLst>
                                </p:cTn>
                              </p:par>
                            </p:childTnLst>
                          </p:cTn>
                        </p:par>
                        <p:par>
                          <p:cTn id="15" fill="hold">
                            <p:stCondLst>
                              <p:cond delay="3000"/>
                            </p:stCondLst>
                            <p:childTnLst>
                              <p:par>
                                <p:cTn id="16" presetID="10" presetClass="entr" presetSubtype="0" fill="hold" nodeType="afterEffect">
                                  <p:stCondLst>
                                    <p:cond delay="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2000"/>
                                        <p:tgtEl>
                                          <p:spTgt spid="199"/>
                                        </p:tgtEl>
                                      </p:cBhvr>
                                    </p:animEffect>
                                  </p:childTnLst>
                                </p:cTn>
                              </p:par>
                            </p:childTnLst>
                          </p:cTn>
                        </p:par>
                        <p:par>
                          <p:cTn id="19" fill="hold">
                            <p:stCondLst>
                              <p:cond delay="5000"/>
                            </p:stCondLst>
                            <p:childTnLst>
                              <p:par>
                                <p:cTn id="20" presetID="10" presetClass="entr" presetSubtype="0" fill="hold" nodeType="afterEffect">
                                  <p:stCondLst>
                                    <p:cond delay="0"/>
                                  </p:stCondLst>
                                  <p:childTnLst>
                                    <p:set>
                                      <p:cBhvr>
                                        <p:cTn id="21" dur="1" fill="hold">
                                          <p:stCondLst>
                                            <p:cond delay="0"/>
                                          </p:stCondLst>
                                        </p:cTn>
                                        <p:tgtEl>
                                          <p:spTgt spid="197"/>
                                        </p:tgtEl>
                                        <p:attrNameLst>
                                          <p:attrName>style.visibility</p:attrName>
                                        </p:attrNameLst>
                                      </p:cBhvr>
                                      <p:to>
                                        <p:strVal val="visible"/>
                                      </p:to>
                                    </p:set>
                                    <p:animEffect transition="in" filter="fade">
                                      <p:cBhvr>
                                        <p:cTn id="22" dur="2000"/>
                                        <p:tgtEl>
                                          <p:spTgt spid="197"/>
                                        </p:tgtEl>
                                      </p:cBhvr>
                                    </p:animEffect>
                                  </p:childTnLst>
                                </p:cTn>
                              </p:par>
                            </p:childTnLst>
                          </p:cTn>
                        </p:par>
                        <p:par>
                          <p:cTn id="23" fill="hold">
                            <p:stCondLst>
                              <p:cond delay="7000"/>
                            </p:stCondLst>
                            <p:childTnLst>
                              <p:par>
                                <p:cTn id="24" presetID="10" presetClass="entr" presetSubtype="0" fill="hold" nodeType="afterEffect">
                                  <p:stCondLst>
                                    <p:cond delay="0"/>
                                  </p:stCondLst>
                                  <p:childTnLst>
                                    <p:set>
                                      <p:cBhvr>
                                        <p:cTn id="25" dur="1" fill="hold">
                                          <p:stCondLst>
                                            <p:cond delay="0"/>
                                          </p:stCondLst>
                                        </p:cTn>
                                        <p:tgtEl>
                                          <p:spTgt spid="200"/>
                                        </p:tgtEl>
                                        <p:attrNameLst>
                                          <p:attrName>style.visibility</p:attrName>
                                        </p:attrNameLst>
                                      </p:cBhvr>
                                      <p:to>
                                        <p:strVal val="visible"/>
                                      </p:to>
                                    </p:set>
                                    <p:animEffect transition="in" filter="fade">
                                      <p:cBhvr>
                                        <p:cTn id="26" dur="2000"/>
                                        <p:tgtEl>
                                          <p:spTgt spid="200"/>
                                        </p:tgtEl>
                                      </p:cBhvr>
                                    </p:animEffect>
                                  </p:childTnLst>
                                </p:cTn>
                              </p:par>
                            </p:childTnLst>
                          </p:cTn>
                        </p:par>
                        <p:par>
                          <p:cTn id="27" fill="hold">
                            <p:stCondLst>
                              <p:cond delay="9000"/>
                            </p:stCondLst>
                            <p:childTnLst>
                              <p:par>
                                <p:cTn id="28" presetID="10" presetClass="entr" presetSubtype="0"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fade">
                                      <p:cBhvr>
                                        <p:cTn id="30" dur="2000"/>
                                        <p:tgtEl>
                                          <p:spTgt spid="198"/>
                                        </p:tgtEl>
                                      </p:cBhvr>
                                    </p:animEffect>
                                  </p:childTnLst>
                                </p:cTn>
                              </p:par>
                            </p:childTnLst>
                          </p:cTn>
                        </p:par>
                        <p:par>
                          <p:cTn id="31" fill="hold">
                            <p:stCondLst>
                              <p:cond delay="11000"/>
                            </p:stCondLst>
                            <p:childTnLst>
                              <p:par>
                                <p:cTn id="32" presetID="10" presetClass="entr" presetSubtype="0" fill="hold" nodeType="afterEffect">
                                  <p:stCondLst>
                                    <p:cond delay="0"/>
                                  </p:stCondLst>
                                  <p:childTnLst>
                                    <p:set>
                                      <p:cBhvr>
                                        <p:cTn id="33" dur="1" fill="hold">
                                          <p:stCondLst>
                                            <p:cond delay="0"/>
                                          </p:stCondLst>
                                        </p:cTn>
                                        <p:tgtEl>
                                          <p:spTgt spid="202"/>
                                        </p:tgtEl>
                                        <p:attrNameLst>
                                          <p:attrName>style.visibility</p:attrName>
                                        </p:attrNameLst>
                                      </p:cBhvr>
                                      <p:to>
                                        <p:strVal val="visible"/>
                                      </p:to>
                                    </p:set>
                                    <p:animEffect transition="in" filter="fade">
                                      <p:cBhvr>
                                        <p:cTn id="34" dur="2000"/>
                                        <p:tgtEl>
                                          <p:spTgt spid="202"/>
                                        </p:tgtEl>
                                      </p:cBhvr>
                                    </p:animEffect>
                                  </p:childTnLst>
                                </p:cTn>
                              </p:par>
                            </p:childTnLst>
                          </p:cTn>
                        </p:par>
                        <p:par>
                          <p:cTn id="35" fill="hold">
                            <p:stCondLst>
                              <p:cond delay="13000"/>
                            </p:stCondLst>
                            <p:childTnLst>
                              <p:par>
                                <p:cTn id="36" presetID="10" presetClass="entr" presetSubtype="0" fill="hold" nodeType="afterEffect">
                                  <p:stCondLst>
                                    <p:cond delay="0"/>
                                  </p:stCondLst>
                                  <p:childTnLst>
                                    <p:set>
                                      <p:cBhvr>
                                        <p:cTn id="37" dur="1" fill="hold">
                                          <p:stCondLst>
                                            <p:cond delay="0"/>
                                          </p:stCondLst>
                                        </p:cTn>
                                        <p:tgtEl>
                                          <p:spTgt spid="201"/>
                                        </p:tgtEl>
                                        <p:attrNameLst>
                                          <p:attrName>style.visibility</p:attrName>
                                        </p:attrNameLst>
                                      </p:cBhvr>
                                      <p:to>
                                        <p:strVal val="visible"/>
                                      </p:to>
                                    </p:set>
                                    <p:animEffect transition="in" filter="fade">
                                      <p:cBhvr>
                                        <p:cTn id="38" dur="2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746215" y="3044530"/>
            <a:ext cx="8534400"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FF0000"/>
              </a:buClr>
              <a:buSzPts val="4800"/>
              <a:buFont typeface="Arial"/>
              <a:buNone/>
            </a:pPr>
            <a:r>
              <a:rPr lang="ar-OM" sz="4800" b="1" dirty="0">
                <a:solidFill>
                  <a:srgbClr val="FF0000"/>
                </a:solidFill>
                <a:latin typeface="Arial"/>
                <a:ea typeface="Arial"/>
                <a:cs typeface="Arial"/>
                <a:sym typeface="Arial"/>
              </a:rPr>
              <a:t>اذكر أمثلة أخرى لوحدات الإخراج؟</a:t>
            </a:r>
            <a:endParaRPr dirty="0"/>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p:cTn id="7" dur="1000" fill="hold"/>
                                        <p:tgtEl>
                                          <p:spTgt spid="207"/>
                                        </p:tgtEl>
                                        <p:attrNameLst>
                                          <p:attrName>ppt_w</p:attrName>
                                        </p:attrNameLst>
                                      </p:cBhvr>
                                      <p:tavLst>
                                        <p:tav tm="0">
                                          <p:val>
                                            <p:fltVal val="0"/>
                                          </p:val>
                                        </p:tav>
                                        <p:tav tm="100000">
                                          <p:val>
                                            <p:strVal val="#ppt_w"/>
                                          </p:val>
                                        </p:tav>
                                      </p:tavLst>
                                    </p:anim>
                                    <p:anim calcmode="lin" valueType="num">
                                      <p:cBhvr>
                                        <p:cTn id="8" dur="1000" fill="hold"/>
                                        <p:tgtEl>
                                          <p:spTgt spid="207"/>
                                        </p:tgtEl>
                                        <p:attrNameLst>
                                          <p:attrName>ppt_h</p:attrName>
                                        </p:attrNameLst>
                                      </p:cBhvr>
                                      <p:tavLst>
                                        <p:tav tm="0">
                                          <p:val>
                                            <p:fltVal val="0"/>
                                          </p:val>
                                        </p:tav>
                                        <p:tav tm="100000">
                                          <p:val>
                                            <p:strVal val="#ppt_h"/>
                                          </p:val>
                                        </p:tav>
                                      </p:tavLst>
                                    </p:anim>
                                    <p:anim calcmode="lin" valueType="num">
                                      <p:cBhvr>
                                        <p:cTn id="9" dur="1000" fill="hold"/>
                                        <p:tgtEl>
                                          <p:spTgt spid="207"/>
                                        </p:tgtEl>
                                        <p:attrNameLst>
                                          <p:attrName>style.rotation</p:attrName>
                                        </p:attrNameLst>
                                      </p:cBhvr>
                                      <p:tavLst>
                                        <p:tav tm="0">
                                          <p:val>
                                            <p:fltVal val="90"/>
                                          </p:val>
                                        </p:tav>
                                        <p:tav tm="100000">
                                          <p:val>
                                            <p:fltVal val="0"/>
                                          </p:val>
                                        </p:tav>
                                      </p:tavLst>
                                    </p:anim>
                                    <p:animEffect transition="in" filter="fade">
                                      <p:cBhvr>
                                        <p:cTn id="10" dur="10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0"/>
          <p:cNvSpPr txBox="1">
            <a:spLocks noGrp="1"/>
          </p:cNvSpPr>
          <p:nvPr>
            <p:ph type="title"/>
          </p:nvPr>
        </p:nvSpPr>
        <p:spPr>
          <a:xfrm>
            <a:off x="4605472" y="405674"/>
            <a:ext cx="4857751"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 وحدات التخزين</a:t>
            </a:r>
            <a:endParaRPr dirty="0"/>
          </a:p>
        </p:txBody>
      </p:sp>
      <p:sp>
        <p:nvSpPr>
          <p:cNvPr id="213" name="Google Shape;213;p10"/>
          <p:cNvSpPr txBox="1"/>
          <p:nvPr/>
        </p:nvSpPr>
        <p:spPr>
          <a:xfrm>
            <a:off x="7034347" y="2179399"/>
            <a:ext cx="3128555"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الذاكرة الوامضة</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Flash memory</a:t>
            </a:r>
            <a:endParaRPr sz="3600" b="0" i="0" u="none" strike="noStrike" cap="none">
              <a:solidFill>
                <a:schemeClr val="dk1"/>
              </a:solidFill>
              <a:latin typeface="Arial"/>
              <a:ea typeface="Arial"/>
              <a:cs typeface="Arial"/>
              <a:sym typeface="Arial"/>
            </a:endParaRPr>
          </a:p>
        </p:txBody>
      </p:sp>
      <p:sp>
        <p:nvSpPr>
          <p:cNvPr id="214" name="Google Shape;214;p10"/>
          <p:cNvSpPr txBox="1"/>
          <p:nvPr/>
        </p:nvSpPr>
        <p:spPr>
          <a:xfrm>
            <a:off x="4338234" y="5426622"/>
            <a:ext cx="2926080" cy="1077218"/>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القرص البصري</a:t>
            </a:r>
            <a:endParaRPr/>
          </a:p>
          <a:p>
            <a:pPr marL="0" marR="0" lvl="0" indent="0" algn="ctr" rtl="0">
              <a:spcBef>
                <a:spcPts val="0"/>
              </a:spcBef>
              <a:spcAft>
                <a:spcPts val="0"/>
              </a:spcAft>
              <a:buNone/>
            </a:pPr>
            <a:r>
              <a:rPr lang="ar-OM" sz="2800" b="0" i="0" u="none" strike="noStrike" cap="none">
                <a:solidFill>
                  <a:schemeClr val="dk1"/>
                </a:solidFill>
                <a:latin typeface="Arial"/>
                <a:ea typeface="Arial"/>
                <a:cs typeface="Arial"/>
                <a:sym typeface="Arial"/>
              </a:rPr>
              <a:t>Optical disk</a:t>
            </a:r>
            <a:endParaRPr sz="2800" b="0" i="0" u="none" strike="noStrike" cap="none">
              <a:solidFill>
                <a:schemeClr val="dk1"/>
              </a:solidFill>
              <a:latin typeface="Arial"/>
              <a:ea typeface="Arial"/>
              <a:cs typeface="Arial"/>
              <a:sym typeface="Arial"/>
            </a:endParaRPr>
          </a:p>
        </p:txBody>
      </p:sp>
      <p:sp>
        <p:nvSpPr>
          <p:cNvPr id="215" name="Google Shape;215;p10"/>
          <p:cNvSpPr txBox="1"/>
          <p:nvPr/>
        </p:nvSpPr>
        <p:spPr>
          <a:xfrm>
            <a:off x="3190733" y="3585866"/>
            <a:ext cx="2767302"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القرص الصلب</a:t>
            </a:r>
            <a:endParaRPr/>
          </a:p>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Hard disk</a:t>
            </a:r>
            <a:endParaRPr sz="3600" b="0" i="0" u="none" strike="noStrike" cap="none">
              <a:solidFill>
                <a:schemeClr val="dk1"/>
              </a:solidFill>
              <a:latin typeface="Arial"/>
              <a:ea typeface="Arial"/>
              <a:cs typeface="Arial"/>
              <a:sym typeface="Arial"/>
            </a:endParaRPr>
          </a:p>
        </p:txBody>
      </p:sp>
      <p:pic>
        <p:nvPicPr>
          <p:cNvPr id="216" name="Google Shape;216;p10"/>
          <p:cNvPicPr preferRelativeResize="0"/>
          <p:nvPr/>
        </p:nvPicPr>
        <p:blipFill rotWithShape="1">
          <a:blip r:embed="rId3">
            <a:alphaModFix/>
          </a:blip>
          <a:srcRect t="6493" b="10918"/>
          <a:stretch/>
        </p:blipFill>
        <p:spPr>
          <a:xfrm>
            <a:off x="4634462" y="1828800"/>
            <a:ext cx="2333625" cy="1423851"/>
          </a:xfrm>
          <a:prstGeom prst="rect">
            <a:avLst/>
          </a:prstGeom>
          <a:noFill/>
          <a:ln>
            <a:noFill/>
          </a:ln>
        </p:spPr>
      </p:pic>
      <p:pic>
        <p:nvPicPr>
          <p:cNvPr id="217" name="Google Shape;217;p10"/>
          <p:cNvPicPr preferRelativeResize="0"/>
          <p:nvPr/>
        </p:nvPicPr>
        <p:blipFill rotWithShape="1">
          <a:blip r:embed="rId4">
            <a:alphaModFix/>
          </a:blip>
          <a:srcRect/>
          <a:stretch/>
        </p:blipFill>
        <p:spPr>
          <a:xfrm>
            <a:off x="7519987" y="4583660"/>
            <a:ext cx="1752600" cy="1685925"/>
          </a:xfrm>
          <a:prstGeom prst="rect">
            <a:avLst/>
          </a:prstGeom>
          <a:noFill/>
          <a:ln>
            <a:noFill/>
          </a:ln>
        </p:spPr>
      </p:pic>
      <p:pic>
        <p:nvPicPr>
          <p:cNvPr id="218" name="Google Shape;218;p10"/>
          <p:cNvPicPr preferRelativeResize="0"/>
          <p:nvPr/>
        </p:nvPicPr>
        <p:blipFill rotWithShape="1">
          <a:blip r:embed="rId5">
            <a:alphaModFix/>
          </a:blip>
          <a:srcRect/>
          <a:stretch/>
        </p:blipFill>
        <p:spPr>
          <a:xfrm>
            <a:off x="2139461" y="4945793"/>
            <a:ext cx="1943100" cy="1857375"/>
          </a:xfrm>
          <a:prstGeom prst="rect">
            <a:avLst/>
          </a:prstGeom>
          <a:noFill/>
          <a:ln>
            <a:noFill/>
          </a:ln>
        </p:spPr>
      </p:pic>
      <p:pic>
        <p:nvPicPr>
          <p:cNvPr id="219" name="Google Shape;219;p10"/>
          <p:cNvPicPr preferRelativeResize="0"/>
          <p:nvPr/>
        </p:nvPicPr>
        <p:blipFill rotWithShape="1">
          <a:blip r:embed="rId6">
            <a:alphaModFix/>
          </a:blip>
          <a:srcRect/>
          <a:stretch/>
        </p:blipFill>
        <p:spPr>
          <a:xfrm>
            <a:off x="329370" y="2976637"/>
            <a:ext cx="2847975" cy="14668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 calcmode="lin" valueType="num">
                                      <p:cBhvr>
                                        <p:cTn id="7" dur="1000" fill="hold"/>
                                        <p:tgtEl>
                                          <p:spTgt spid="212"/>
                                        </p:tgtEl>
                                        <p:attrNameLst>
                                          <p:attrName>ppt_w</p:attrName>
                                        </p:attrNameLst>
                                      </p:cBhvr>
                                      <p:tavLst>
                                        <p:tav tm="0">
                                          <p:val>
                                            <p:fltVal val="0"/>
                                          </p:val>
                                        </p:tav>
                                        <p:tav tm="100000">
                                          <p:val>
                                            <p:strVal val="#ppt_w"/>
                                          </p:val>
                                        </p:tav>
                                      </p:tavLst>
                                    </p:anim>
                                    <p:anim calcmode="lin" valueType="num">
                                      <p:cBhvr>
                                        <p:cTn id="8" dur="1000" fill="hold"/>
                                        <p:tgtEl>
                                          <p:spTgt spid="212"/>
                                        </p:tgtEl>
                                        <p:attrNameLst>
                                          <p:attrName>ppt_h</p:attrName>
                                        </p:attrNameLst>
                                      </p:cBhvr>
                                      <p:tavLst>
                                        <p:tav tm="0">
                                          <p:val>
                                            <p:fltVal val="0"/>
                                          </p:val>
                                        </p:tav>
                                        <p:tav tm="100000">
                                          <p:val>
                                            <p:strVal val="#ppt_h"/>
                                          </p:val>
                                        </p:tav>
                                      </p:tavLst>
                                    </p:anim>
                                    <p:anim calcmode="lin" valueType="num">
                                      <p:cBhvr>
                                        <p:cTn id="9" dur="1000" fill="hold"/>
                                        <p:tgtEl>
                                          <p:spTgt spid="212"/>
                                        </p:tgtEl>
                                        <p:attrNameLst>
                                          <p:attrName>style.rotation</p:attrName>
                                        </p:attrNameLst>
                                      </p:cBhvr>
                                      <p:tavLst>
                                        <p:tav tm="0">
                                          <p:val>
                                            <p:fltVal val="90"/>
                                          </p:val>
                                        </p:tav>
                                        <p:tav tm="100000">
                                          <p:val>
                                            <p:fltVal val="0"/>
                                          </p:val>
                                        </p:tav>
                                      </p:tavLst>
                                    </p:anim>
                                    <p:animEffect transition="in" filter="fade">
                                      <p:cBhvr>
                                        <p:cTn id="10" dur="1000"/>
                                        <p:tgtEl>
                                          <p:spTgt spid="21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13"/>
                                        </p:tgtEl>
                                        <p:attrNameLst>
                                          <p:attrName>style.visibility</p:attrName>
                                        </p:attrNameLst>
                                      </p:cBhvr>
                                      <p:to>
                                        <p:strVal val="visible"/>
                                      </p:to>
                                    </p:set>
                                    <p:animEffect transition="in" filter="fade">
                                      <p:cBhvr>
                                        <p:cTn id="14" dur="500"/>
                                        <p:tgtEl>
                                          <p:spTgt spid="213"/>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16"/>
                                        </p:tgtEl>
                                        <p:attrNameLst>
                                          <p:attrName>style.visibility</p:attrName>
                                        </p:attrNameLst>
                                      </p:cBhvr>
                                      <p:to>
                                        <p:strVal val="visible"/>
                                      </p:to>
                                    </p:set>
                                    <p:animEffect transition="in" filter="fade">
                                      <p:cBhvr>
                                        <p:cTn id="18" dur="500"/>
                                        <p:tgtEl>
                                          <p:spTgt spid="216"/>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15"/>
                                        </p:tgtEl>
                                        <p:attrNameLst>
                                          <p:attrName>style.visibility</p:attrName>
                                        </p:attrNameLst>
                                      </p:cBhvr>
                                      <p:to>
                                        <p:strVal val="visible"/>
                                      </p:to>
                                    </p:set>
                                    <p:animEffect transition="in" filter="fade">
                                      <p:cBhvr>
                                        <p:cTn id="22" dur="2000"/>
                                        <p:tgtEl>
                                          <p:spTgt spid="215"/>
                                        </p:tgtEl>
                                      </p:cBhvr>
                                    </p:animEffect>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219"/>
                                        </p:tgtEl>
                                        <p:attrNameLst>
                                          <p:attrName>style.visibility</p:attrName>
                                        </p:attrNameLst>
                                      </p:cBhvr>
                                      <p:to>
                                        <p:strVal val="visible"/>
                                      </p:to>
                                    </p:set>
                                    <p:animEffect transition="in" filter="fade">
                                      <p:cBhvr>
                                        <p:cTn id="26" dur="500"/>
                                        <p:tgtEl>
                                          <p:spTgt spid="219"/>
                                        </p:tgtEl>
                                      </p:cBhvr>
                                    </p:animEffect>
                                  </p:childTnLst>
                                </p:cTn>
                              </p:par>
                            </p:childTnLst>
                          </p:cTn>
                        </p:par>
                        <p:par>
                          <p:cTn id="27" fill="hold">
                            <p:stCondLst>
                              <p:cond delay="4500"/>
                            </p:stCondLst>
                            <p:childTnLst>
                              <p:par>
                                <p:cTn id="28" presetID="10" presetClass="entr" presetSubtype="0" fill="hold" nodeType="after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fade">
                                      <p:cBhvr>
                                        <p:cTn id="30" dur="500"/>
                                        <p:tgtEl>
                                          <p:spTgt spid="214"/>
                                        </p:tgtEl>
                                      </p:cBhvr>
                                    </p:animEffect>
                                  </p:childTnLst>
                                </p:cTn>
                              </p:par>
                            </p:childTnLst>
                          </p:cTn>
                        </p:par>
                        <p:par>
                          <p:cTn id="31" fill="hold">
                            <p:stCondLst>
                              <p:cond delay="5000"/>
                            </p:stCondLst>
                            <p:childTnLst>
                              <p:par>
                                <p:cTn id="32" presetID="10" presetClass="entr" presetSubtype="0" fill="hold"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fade">
                                      <p:cBhvr>
                                        <p:cTn id="34" dur="500"/>
                                        <p:tgtEl>
                                          <p:spTgt spid="217"/>
                                        </p:tgtEl>
                                      </p:cBhvr>
                                    </p:animEffect>
                                  </p:childTnLst>
                                </p:cTn>
                              </p:par>
                            </p:childTnLst>
                          </p:cTn>
                        </p:par>
                        <p:par>
                          <p:cTn id="35" fill="hold">
                            <p:stCondLst>
                              <p:cond delay="5500"/>
                            </p:stCondLst>
                            <p:childTnLst>
                              <p:par>
                                <p:cTn id="36" presetID="10" presetClass="entr" presetSubtype="0" fill="hold" nodeType="afterEffect">
                                  <p:stCondLst>
                                    <p:cond delay="0"/>
                                  </p:stCondLst>
                                  <p:childTnLst>
                                    <p:set>
                                      <p:cBhvr>
                                        <p:cTn id="37" dur="1" fill="hold">
                                          <p:stCondLst>
                                            <p:cond delay="0"/>
                                          </p:stCondLst>
                                        </p:cTn>
                                        <p:tgtEl>
                                          <p:spTgt spid="218"/>
                                        </p:tgtEl>
                                        <p:attrNameLst>
                                          <p:attrName>style.visibility</p:attrName>
                                        </p:attrNameLst>
                                      </p:cBhvr>
                                      <p:to>
                                        <p:strVal val="visible"/>
                                      </p:to>
                                    </p:set>
                                    <p:animEffect transition="in" filter="fade">
                                      <p:cBhvr>
                                        <p:cTn id="38"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1"/>
          <p:cNvSpPr txBox="1">
            <a:spLocks noGrp="1"/>
          </p:cNvSpPr>
          <p:nvPr>
            <p:ph type="title"/>
          </p:nvPr>
        </p:nvSpPr>
        <p:spPr>
          <a:xfrm>
            <a:off x="2744832" y="327456"/>
            <a:ext cx="5941968"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البرمجيات</a:t>
            </a:r>
            <a:endParaRPr dirty="0"/>
          </a:p>
        </p:txBody>
      </p:sp>
      <p:sp>
        <p:nvSpPr>
          <p:cNvPr id="225" name="Google Shape;225;p11"/>
          <p:cNvSpPr txBox="1">
            <a:spLocks noGrp="1"/>
          </p:cNvSpPr>
          <p:nvPr>
            <p:ph type="body" idx="1"/>
          </p:nvPr>
        </p:nvSpPr>
        <p:spPr>
          <a:xfrm>
            <a:off x="4336870" y="2392015"/>
            <a:ext cx="5760720" cy="4318083"/>
          </a:xfrm>
          <a:prstGeom prst="rect">
            <a:avLst/>
          </a:prstGeom>
          <a:noFill/>
          <a:ln>
            <a:noFill/>
          </a:ln>
        </p:spPr>
        <p:txBody>
          <a:bodyPr spcFirstLastPara="1" wrap="square" lIns="91425" tIns="45700" rIns="91425" bIns="45700" anchor="t" anchorCtr="0">
            <a:normAutofit/>
          </a:bodyPr>
          <a:lstStyle/>
          <a:p>
            <a:pPr marL="342900" lvl="0" indent="-342900" algn="just" rtl="1">
              <a:spcBef>
                <a:spcPts val="0"/>
              </a:spcBef>
              <a:spcAft>
                <a:spcPts val="0"/>
              </a:spcAft>
              <a:buSzPts val="2880"/>
              <a:buChar char="►"/>
            </a:pPr>
            <a:r>
              <a:rPr lang="ar-OM" sz="3600" b="1">
                <a:solidFill>
                  <a:srgbClr val="002060"/>
                </a:solidFill>
                <a:latin typeface="Arial"/>
                <a:ea typeface="Arial"/>
                <a:cs typeface="Arial"/>
                <a:sym typeface="Arial"/>
              </a:rPr>
              <a:t>هي مجموعة الأوامر التي يقوم الحاسوب بتنفيذها، ومن أهم أنواعها أنظمة التشغيل والبرمجيات التطبيقية.</a:t>
            </a:r>
            <a:endParaRPr sz="3600" b="1">
              <a:solidFill>
                <a:srgbClr val="002060"/>
              </a:solidFill>
              <a:latin typeface="Arial"/>
              <a:ea typeface="Arial"/>
              <a:cs typeface="Arial"/>
              <a:sym typeface="Arial"/>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p:cTn id="7" dur="1000" fill="hold"/>
                                        <p:tgtEl>
                                          <p:spTgt spid="224"/>
                                        </p:tgtEl>
                                        <p:attrNameLst>
                                          <p:attrName>ppt_w</p:attrName>
                                        </p:attrNameLst>
                                      </p:cBhvr>
                                      <p:tavLst>
                                        <p:tav tm="0">
                                          <p:val>
                                            <p:fltVal val="0"/>
                                          </p:val>
                                        </p:tav>
                                        <p:tav tm="100000">
                                          <p:val>
                                            <p:strVal val="#ppt_w"/>
                                          </p:val>
                                        </p:tav>
                                      </p:tavLst>
                                    </p:anim>
                                    <p:anim calcmode="lin" valueType="num">
                                      <p:cBhvr>
                                        <p:cTn id="8" dur="1000" fill="hold"/>
                                        <p:tgtEl>
                                          <p:spTgt spid="224"/>
                                        </p:tgtEl>
                                        <p:attrNameLst>
                                          <p:attrName>ppt_h</p:attrName>
                                        </p:attrNameLst>
                                      </p:cBhvr>
                                      <p:tavLst>
                                        <p:tav tm="0">
                                          <p:val>
                                            <p:fltVal val="0"/>
                                          </p:val>
                                        </p:tav>
                                        <p:tav tm="100000">
                                          <p:val>
                                            <p:strVal val="#ppt_h"/>
                                          </p:val>
                                        </p:tav>
                                      </p:tavLst>
                                    </p:anim>
                                    <p:anim calcmode="lin" valueType="num">
                                      <p:cBhvr>
                                        <p:cTn id="9" dur="1000" fill="hold"/>
                                        <p:tgtEl>
                                          <p:spTgt spid="224"/>
                                        </p:tgtEl>
                                        <p:attrNameLst>
                                          <p:attrName>style.rotation</p:attrName>
                                        </p:attrNameLst>
                                      </p:cBhvr>
                                      <p:tavLst>
                                        <p:tav tm="0">
                                          <p:val>
                                            <p:fltVal val="90"/>
                                          </p:val>
                                        </p:tav>
                                        <p:tav tm="100000">
                                          <p:val>
                                            <p:fltVal val="0"/>
                                          </p:val>
                                        </p:tav>
                                      </p:tavLst>
                                    </p:anim>
                                    <p:animEffect transition="in" filter="fade">
                                      <p:cBhvr>
                                        <p:cTn id="10" dur="1000"/>
                                        <p:tgtEl>
                                          <p:spTgt spid="22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225">
                                            <p:txEl>
                                              <p:pRg st="0" end="0"/>
                                            </p:txEl>
                                          </p:spTgt>
                                        </p:tgtEl>
                                        <p:attrNameLst>
                                          <p:attrName>style.visibility</p:attrName>
                                        </p:attrNameLst>
                                      </p:cBhvr>
                                      <p:to>
                                        <p:strVal val="visible"/>
                                      </p:to>
                                    </p:set>
                                    <p:anim calcmode="lin" valueType="num">
                                      <p:cBhvr additive="base">
                                        <p:cTn id="15" dur="1000"/>
                                        <p:tgtEl>
                                          <p:spTgt spid="225">
                                            <p:txEl>
                                              <p:pRg st="0" end="0"/>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2"/>
          <p:cNvSpPr txBox="1">
            <a:spLocks noGrp="1"/>
          </p:cNvSpPr>
          <p:nvPr>
            <p:ph type="title"/>
          </p:nvPr>
        </p:nvSpPr>
        <p:spPr>
          <a:xfrm>
            <a:off x="4605472" y="405674"/>
            <a:ext cx="4857751"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تنقسم البرمجيات إلى</a:t>
            </a:r>
            <a:endParaRPr dirty="0"/>
          </a:p>
        </p:txBody>
      </p:sp>
      <p:sp>
        <p:nvSpPr>
          <p:cNvPr id="231" name="Google Shape;231;p12"/>
          <p:cNvSpPr txBox="1"/>
          <p:nvPr/>
        </p:nvSpPr>
        <p:spPr>
          <a:xfrm>
            <a:off x="7034347" y="1691750"/>
            <a:ext cx="3128555" cy="646331"/>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أنظمة التشغيل</a:t>
            </a:r>
            <a:endParaRPr/>
          </a:p>
        </p:txBody>
      </p:sp>
      <p:sp>
        <p:nvSpPr>
          <p:cNvPr id="232" name="Google Shape;232;p12"/>
          <p:cNvSpPr txBox="1"/>
          <p:nvPr/>
        </p:nvSpPr>
        <p:spPr>
          <a:xfrm>
            <a:off x="1971118" y="1691750"/>
            <a:ext cx="3162584" cy="646331"/>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البرمجيات التطبيقية</a:t>
            </a:r>
            <a:endParaRPr/>
          </a:p>
        </p:txBody>
      </p:sp>
      <p:pic>
        <p:nvPicPr>
          <p:cNvPr id="233" name="Google Shape;233;p12"/>
          <p:cNvPicPr preferRelativeResize="0"/>
          <p:nvPr/>
        </p:nvPicPr>
        <p:blipFill rotWithShape="1">
          <a:blip r:embed="rId3">
            <a:alphaModFix/>
          </a:blip>
          <a:srcRect/>
          <a:stretch/>
        </p:blipFill>
        <p:spPr>
          <a:xfrm>
            <a:off x="7034347" y="2442377"/>
            <a:ext cx="5157653" cy="3827588"/>
          </a:xfrm>
          <a:prstGeom prst="rect">
            <a:avLst/>
          </a:prstGeom>
          <a:noFill/>
          <a:ln>
            <a:noFill/>
          </a:ln>
        </p:spPr>
      </p:pic>
      <p:pic>
        <p:nvPicPr>
          <p:cNvPr id="234" name="Google Shape;234;p12"/>
          <p:cNvPicPr preferRelativeResize="0"/>
          <p:nvPr/>
        </p:nvPicPr>
        <p:blipFill rotWithShape="1">
          <a:blip r:embed="rId4">
            <a:alphaModFix/>
          </a:blip>
          <a:srcRect/>
          <a:stretch/>
        </p:blipFill>
        <p:spPr>
          <a:xfrm>
            <a:off x="-1" y="2422905"/>
            <a:ext cx="5133703" cy="386653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30"/>
                                        </p:tgtEl>
                                        <p:attrNameLst>
                                          <p:attrName>style.visibility</p:attrName>
                                        </p:attrNameLst>
                                      </p:cBhvr>
                                      <p:to>
                                        <p:strVal val="visible"/>
                                      </p:to>
                                    </p:set>
                                    <p:anim calcmode="lin" valueType="num">
                                      <p:cBhvr>
                                        <p:cTn id="7" dur="1000" fill="hold"/>
                                        <p:tgtEl>
                                          <p:spTgt spid="230"/>
                                        </p:tgtEl>
                                        <p:attrNameLst>
                                          <p:attrName>ppt_w</p:attrName>
                                        </p:attrNameLst>
                                      </p:cBhvr>
                                      <p:tavLst>
                                        <p:tav tm="0">
                                          <p:val>
                                            <p:fltVal val="0"/>
                                          </p:val>
                                        </p:tav>
                                        <p:tav tm="100000">
                                          <p:val>
                                            <p:strVal val="#ppt_w"/>
                                          </p:val>
                                        </p:tav>
                                      </p:tavLst>
                                    </p:anim>
                                    <p:anim calcmode="lin" valueType="num">
                                      <p:cBhvr>
                                        <p:cTn id="8" dur="1000" fill="hold"/>
                                        <p:tgtEl>
                                          <p:spTgt spid="230"/>
                                        </p:tgtEl>
                                        <p:attrNameLst>
                                          <p:attrName>ppt_h</p:attrName>
                                        </p:attrNameLst>
                                      </p:cBhvr>
                                      <p:tavLst>
                                        <p:tav tm="0">
                                          <p:val>
                                            <p:fltVal val="0"/>
                                          </p:val>
                                        </p:tav>
                                        <p:tav tm="100000">
                                          <p:val>
                                            <p:strVal val="#ppt_h"/>
                                          </p:val>
                                        </p:tav>
                                      </p:tavLst>
                                    </p:anim>
                                    <p:anim calcmode="lin" valueType="num">
                                      <p:cBhvr>
                                        <p:cTn id="9" dur="1000" fill="hold"/>
                                        <p:tgtEl>
                                          <p:spTgt spid="230"/>
                                        </p:tgtEl>
                                        <p:attrNameLst>
                                          <p:attrName>style.rotation</p:attrName>
                                        </p:attrNameLst>
                                      </p:cBhvr>
                                      <p:tavLst>
                                        <p:tav tm="0">
                                          <p:val>
                                            <p:fltVal val="90"/>
                                          </p:val>
                                        </p:tav>
                                        <p:tav tm="100000">
                                          <p:val>
                                            <p:fltVal val="0"/>
                                          </p:val>
                                        </p:tav>
                                      </p:tavLst>
                                    </p:anim>
                                    <p:animEffect transition="in" filter="fade">
                                      <p:cBhvr>
                                        <p:cTn id="10" dur="1000"/>
                                        <p:tgtEl>
                                          <p:spTgt spid="230"/>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31"/>
                                        </p:tgtEl>
                                        <p:attrNameLst>
                                          <p:attrName>style.visibility</p:attrName>
                                        </p:attrNameLst>
                                      </p:cBhvr>
                                      <p:to>
                                        <p:strVal val="visible"/>
                                      </p:to>
                                    </p:set>
                                    <p:animEffect transition="in" filter="fade">
                                      <p:cBhvr>
                                        <p:cTn id="14" dur="500"/>
                                        <p:tgtEl>
                                          <p:spTgt spid="231"/>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33"/>
                                        </p:tgtEl>
                                        <p:attrNameLst>
                                          <p:attrName>style.visibility</p:attrName>
                                        </p:attrNameLst>
                                      </p:cBhvr>
                                      <p:to>
                                        <p:strVal val="visible"/>
                                      </p:to>
                                    </p:set>
                                    <p:animEffect transition="in" filter="fade">
                                      <p:cBhvr>
                                        <p:cTn id="18" dur="500"/>
                                        <p:tgtEl>
                                          <p:spTgt spid="233"/>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fade">
                                      <p:cBhvr>
                                        <p:cTn id="22" dur="500"/>
                                        <p:tgtEl>
                                          <p:spTgt spid="232"/>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234"/>
                                        </p:tgtEl>
                                        <p:attrNameLst>
                                          <p:attrName>style.visibility</p:attrName>
                                        </p:attrNameLst>
                                      </p:cBhvr>
                                      <p:to>
                                        <p:strVal val="visible"/>
                                      </p:to>
                                    </p:set>
                                    <p:animEffect transition="in" filter="fade">
                                      <p:cBhvr>
                                        <p:cTn id="26"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4"/>
          <p:cNvSpPr txBox="1">
            <a:spLocks noGrp="1"/>
          </p:cNvSpPr>
          <p:nvPr>
            <p:ph type="title"/>
          </p:nvPr>
        </p:nvSpPr>
        <p:spPr>
          <a:xfrm>
            <a:off x="2372859" y="507848"/>
            <a:ext cx="4857751" cy="1507067"/>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C00000"/>
              </a:buClr>
              <a:buSzPts val="4800"/>
              <a:buFont typeface="Arial"/>
              <a:buNone/>
            </a:pPr>
            <a:r>
              <a:rPr lang="ar-OM" sz="4800" b="1" dirty="0">
                <a:solidFill>
                  <a:srgbClr val="C00000"/>
                </a:solidFill>
                <a:latin typeface="Arial"/>
                <a:ea typeface="Arial"/>
                <a:cs typeface="Arial"/>
                <a:sym typeface="Arial"/>
              </a:rPr>
              <a:t>مبدأ عمل الحاسوب</a:t>
            </a:r>
            <a:endParaRPr dirty="0"/>
          </a:p>
        </p:txBody>
      </p:sp>
      <p:sp>
        <p:nvSpPr>
          <p:cNvPr id="245" name="Google Shape;245;p14"/>
          <p:cNvSpPr txBox="1"/>
          <p:nvPr/>
        </p:nvSpPr>
        <p:spPr>
          <a:xfrm>
            <a:off x="8957425" y="2481770"/>
            <a:ext cx="3128555" cy="646331"/>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إدخال البيانات</a:t>
            </a:r>
            <a:endParaRPr/>
          </a:p>
        </p:txBody>
      </p:sp>
      <p:sp>
        <p:nvSpPr>
          <p:cNvPr id="246" name="Google Shape;246;p14"/>
          <p:cNvSpPr txBox="1"/>
          <p:nvPr/>
        </p:nvSpPr>
        <p:spPr>
          <a:xfrm>
            <a:off x="4538512" y="2481771"/>
            <a:ext cx="3162584" cy="646331"/>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معالجة البيانات</a:t>
            </a:r>
            <a:endParaRPr/>
          </a:p>
        </p:txBody>
      </p:sp>
      <p:sp>
        <p:nvSpPr>
          <p:cNvPr id="247" name="Google Shape;247;p14"/>
          <p:cNvSpPr txBox="1"/>
          <p:nvPr/>
        </p:nvSpPr>
        <p:spPr>
          <a:xfrm>
            <a:off x="4472252" y="4691285"/>
            <a:ext cx="3162584" cy="1200329"/>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تخزين البيانات والمعلومات</a:t>
            </a:r>
            <a:endParaRPr/>
          </a:p>
        </p:txBody>
      </p:sp>
      <p:sp>
        <p:nvSpPr>
          <p:cNvPr id="248" name="Google Shape;248;p14"/>
          <p:cNvSpPr txBox="1"/>
          <p:nvPr/>
        </p:nvSpPr>
        <p:spPr>
          <a:xfrm>
            <a:off x="119601" y="2481769"/>
            <a:ext cx="3162584" cy="646331"/>
          </a:xfrm>
          <a:prstGeom prst="rect">
            <a:avLst/>
          </a:prstGeom>
          <a:solidFill>
            <a:schemeClr val="lt1"/>
          </a:solidFill>
          <a:ln w="3810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ar-OM" sz="3600" b="0" i="0" u="none" strike="noStrike" cap="none">
                <a:solidFill>
                  <a:schemeClr val="dk1"/>
                </a:solidFill>
                <a:latin typeface="Arial"/>
                <a:ea typeface="Arial"/>
                <a:cs typeface="Arial"/>
                <a:sym typeface="Arial"/>
              </a:rPr>
              <a:t>إخراج المعلومات</a:t>
            </a:r>
            <a:endParaRPr/>
          </a:p>
        </p:txBody>
      </p:sp>
      <p:sp>
        <p:nvSpPr>
          <p:cNvPr id="249" name="Google Shape;249;p14"/>
          <p:cNvSpPr/>
          <p:nvPr/>
        </p:nvSpPr>
        <p:spPr>
          <a:xfrm flipH="1">
            <a:off x="7847139" y="2643351"/>
            <a:ext cx="927653" cy="323166"/>
          </a:xfrm>
          <a:prstGeom prst="rightArrow">
            <a:avLst>
              <a:gd name="adj1" fmla="val 50000"/>
              <a:gd name="adj2" fmla="val 50000"/>
            </a:avLst>
          </a:prstGeom>
          <a:noFill/>
          <a:ln w="381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50" name="Google Shape;250;p14"/>
          <p:cNvSpPr/>
          <p:nvPr/>
        </p:nvSpPr>
        <p:spPr>
          <a:xfrm flipH="1">
            <a:off x="3413392" y="2643351"/>
            <a:ext cx="927653" cy="323166"/>
          </a:xfrm>
          <a:prstGeom prst="rightArrow">
            <a:avLst>
              <a:gd name="adj1" fmla="val 50000"/>
              <a:gd name="adj2" fmla="val 50000"/>
            </a:avLst>
          </a:prstGeom>
          <a:noFill/>
          <a:ln w="381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51" name="Google Shape;251;p14"/>
          <p:cNvSpPr/>
          <p:nvPr/>
        </p:nvSpPr>
        <p:spPr>
          <a:xfrm rot="10800000" flipH="1">
            <a:off x="5735491" y="3343012"/>
            <a:ext cx="318053" cy="1133363"/>
          </a:xfrm>
          <a:prstGeom prst="downArrow">
            <a:avLst>
              <a:gd name="adj1" fmla="val 50000"/>
              <a:gd name="adj2" fmla="val 50000"/>
            </a:avLst>
          </a:prstGeom>
          <a:noFill/>
          <a:ln w="381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52" name="Google Shape;252;p14"/>
          <p:cNvSpPr/>
          <p:nvPr/>
        </p:nvSpPr>
        <p:spPr>
          <a:xfrm>
            <a:off x="6327912" y="3343011"/>
            <a:ext cx="318053" cy="1133363"/>
          </a:xfrm>
          <a:prstGeom prst="downArrow">
            <a:avLst>
              <a:gd name="adj1" fmla="val 50000"/>
              <a:gd name="adj2" fmla="val 50000"/>
            </a:avLst>
          </a:prstGeom>
          <a:noFill/>
          <a:ln w="381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 calcmode="lin" valueType="num">
                                      <p:cBhvr>
                                        <p:cTn id="7" dur="1000" fill="hold"/>
                                        <p:tgtEl>
                                          <p:spTgt spid="244"/>
                                        </p:tgtEl>
                                        <p:attrNameLst>
                                          <p:attrName>ppt_w</p:attrName>
                                        </p:attrNameLst>
                                      </p:cBhvr>
                                      <p:tavLst>
                                        <p:tav tm="0">
                                          <p:val>
                                            <p:fltVal val="0"/>
                                          </p:val>
                                        </p:tav>
                                        <p:tav tm="100000">
                                          <p:val>
                                            <p:strVal val="#ppt_w"/>
                                          </p:val>
                                        </p:tav>
                                      </p:tavLst>
                                    </p:anim>
                                    <p:anim calcmode="lin" valueType="num">
                                      <p:cBhvr>
                                        <p:cTn id="8" dur="1000" fill="hold"/>
                                        <p:tgtEl>
                                          <p:spTgt spid="244"/>
                                        </p:tgtEl>
                                        <p:attrNameLst>
                                          <p:attrName>ppt_h</p:attrName>
                                        </p:attrNameLst>
                                      </p:cBhvr>
                                      <p:tavLst>
                                        <p:tav tm="0">
                                          <p:val>
                                            <p:fltVal val="0"/>
                                          </p:val>
                                        </p:tav>
                                        <p:tav tm="100000">
                                          <p:val>
                                            <p:strVal val="#ppt_h"/>
                                          </p:val>
                                        </p:tav>
                                      </p:tavLst>
                                    </p:anim>
                                    <p:anim calcmode="lin" valueType="num">
                                      <p:cBhvr>
                                        <p:cTn id="9" dur="1000" fill="hold"/>
                                        <p:tgtEl>
                                          <p:spTgt spid="244"/>
                                        </p:tgtEl>
                                        <p:attrNameLst>
                                          <p:attrName>style.rotation</p:attrName>
                                        </p:attrNameLst>
                                      </p:cBhvr>
                                      <p:tavLst>
                                        <p:tav tm="0">
                                          <p:val>
                                            <p:fltVal val="90"/>
                                          </p:val>
                                        </p:tav>
                                        <p:tav tm="100000">
                                          <p:val>
                                            <p:fltVal val="0"/>
                                          </p:val>
                                        </p:tav>
                                      </p:tavLst>
                                    </p:anim>
                                    <p:animEffect transition="in" filter="fade">
                                      <p:cBhvr>
                                        <p:cTn id="10" dur="1000"/>
                                        <p:tgtEl>
                                          <p:spTgt spid="2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5"/>
                                        </p:tgtEl>
                                        <p:attrNameLst>
                                          <p:attrName>style.visibility</p:attrName>
                                        </p:attrNameLst>
                                      </p:cBhvr>
                                      <p:to>
                                        <p:strVal val="visible"/>
                                      </p:to>
                                    </p:set>
                                    <p:animEffect transition="in" filter="fade">
                                      <p:cBhvr>
                                        <p:cTn id="15" dur="2000"/>
                                        <p:tgtEl>
                                          <p:spTgt spid="24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9"/>
                                        </p:tgtEl>
                                        <p:attrNameLst>
                                          <p:attrName>style.visibility</p:attrName>
                                        </p:attrNameLst>
                                      </p:cBhvr>
                                      <p:to>
                                        <p:strVal val="visible"/>
                                      </p:to>
                                    </p:set>
                                    <p:animEffect transition="in" filter="fade">
                                      <p:cBhvr>
                                        <p:cTn id="20" dur="2000"/>
                                        <p:tgtEl>
                                          <p:spTgt spid="24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6"/>
                                        </p:tgtEl>
                                        <p:attrNameLst>
                                          <p:attrName>style.visibility</p:attrName>
                                        </p:attrNameLst>
                                      </p:cBhvr>
                                      <p:to>
                                        <p:strVal val="visible"/>
                                      </p:to>
                                    </p:set>
                                    <p:animEffect transition="in" filter="fade">
                                      <p:cBhvr>
                                        <p:cTn id="25" dur="2000"/>
                                        <p:tgtEl>
                                          <p:spTgt spid="246"/>
                                        </p:tgtEl>
                                      </p:cBhvr>
                                    </p:animEffect>
                                  </p:childTnLst>
                                </p:cTn>
                              </p:par>
                              <p:par>
                                <p:cTn id="26" presetID="10" presetClass="entr" presetSubtype="0" fill="hold" nodeType="withEffect">
                                  <p:stCondLst>
                                    <p:cond delay="0"/>
                                  </p:stCondLst>
                                  <p:childTnLst>
                                    <p:set>
                                      <p:cBhvr>
                                        <p:cTn id="27" dur="1" fill="hold">
                                          <p:stCondLst>
                                            <p:cond delay="0"/>
                                          </p:stCondLst>
                                        </p:cTn>
                                        <p:tgtEl>
                                          <p:spTgt spid="252"/>
                                        </p:tgtEl>
                                        <p:attrNameLst>
                                          <p:attrName>style.visibility</p:attrName>
                                        </p:attrNameLst>
                                      </p:cBhvr>
                                      <p:to>
                                        <p:strVal val="visible"/>
                                      </p:to>
                                    </p:set>
                                    <p:animEffect transition="in" filter="fade">
                                      <p:cBhvr>
                                        <p:cTn id="28" dur="1000"/>
                                        <p:tgtEl>
                                          <p:spTgt spid="252"/>
                                        </p:tgtEl>
                                      </p:cBhvr>
                                    </p:animEffect>
                                  </p:childTnLst>
                                </p:cTn>
                              </p:par>
                              <p:par>
                                <p:cTn id="29" presetID="10" presetClass="entr" presetSubtype="0" fill="hold" nodeType="withEffect">
                                  <p:stCondLst>
                                    <p:cond delay="0"/>
                                  </p:stCondLst>
                                  <p:childTnLst>
                                    <p:set>
                                      <p:cBhvr>
                                        <p:cTn id="30" dur="1" fill="hold">
                                          <p:stCondLst>
                                            <p:cond delay="0"/>
                                          </p:stCondLst>
                                        </p:cTn>
                                        <p:tgtEl>
                                          <p:spTgt spid="251"/>
                                        </p:tgtEl>
                                        <p:attrNameLst>
                                          <p:attrName>style.visibility</p:attrName>
                                        </p:attrNameLst>
                                      </p:cBhvr>
                                      <p:to>
                                        <p:strVal val="visible"/>
                                      </p:to>
                                    </p:set>
                                    <p:animEffect transition="in" filter="fade">
                                      <p:cBhvr>
                                        <p:cTn id="31" dur="1000"/>
                                        <p:tgtEl>
                                          <p:spTgt spid="251"/>
                                        </p:tgtEl>
                                      </p:cBhvr>
                                    </p:animEffect>
                                  </p:childTnLst>
                                </p:cTn>
                              </p:par>
                              <p:par>
                                <p:cTn id="32" presetID="10" presetClass="entr" presetSubtype="0" fill="hold" nodeType="withEffect">
                                  <p:stCondLst>
                                    <p:cond delay="0"/>
                                  </p:stCondLst>
                                  <p:childTnLst>
                                    <p:set>
                                      <p:cBhvr>
                                        <p:cTn id="33" dur="1" fill="hold">
                                          <p:stCondLst>
                                            <p:cond delay="0"/>
                                          </p:stCondLst>
                                        </p:cTn>
                                        <p:tgtEl>
                                          <p:spTgt spid="247"/>
                                        </p:tgtEl>
                                        <p:attrNameLst>
                                          <p:attrName>style.visibility</p:attrName>
                                        </p:attrNameLst>
                                      </p:cBhvr>
                                      <p:to>
                                        <p:strVal val="visible"/>
                                      </p:to>
                                    </p:set>
                                    <p:animEffect transition="in" filter="fade">
                                      <p:cBhvr>
                                        <p:cTn id="34" dur="2000"/>
                                        <p:tgtEl>
                                          <p:spTgt spid="247"/>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250"/>
                                        </p:tgtEl>
                                        <p:attrNameLst>
                                          <p:attrName>style.visibility</p:attrName>
                                        </p:attrNameLst>
                                      </p:cBhvr>
                                      <p:to>
                                        <p:strVal val="visible"/>
                                      </p:to>
                                    </p:set>
                                    <p:animEffect transition="in" filter="fade">
                                      <p:cBhvr>
                                        <p:cTn id="38" dur="2000"/>
                                        <p:tgtEl>
                                          <p:spTgt spid="250"/>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248"/>
                                        </p:tgtEl>
                                        <p:attrNameLst>
                                          <p:attrName>style.visibility</p:attrName>
                                        </p:attrNameLst>
                                      </p:cBhvr>
                                      <p:to>
                                        <p:strVal val="visible"/>
                                      </p:to>
                                    </p:set>
                                    <p:animEffect transition="in" filter="fade">
                                      <p:cBhvr>
                                        <p:cTn id="42" dur="20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15"/>
          <p:cNvPicPr preferRelativeResize="0"/>
          <p:nvPr/>
        </p:nvPicPr>
        <p:blipFill rotWithShape="1">
          <a:blip r:embed="rId3">
            <a:alphaModFix/>
          </a:blip>
          <a:srcRect/>
          <a:stretch/>
        </p:blipFill>
        <p:spPr>
          <a:xfrm>
            <a:off x="19050" y="104954"/>
            <a:ext cx="12172950" cy="685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277</Words>
  <Application>Microsoft Office PowerPoint</Application>
  <PresentationFormat>Custom</PresentationFormat>
  <Paragraphs>52</Paragraphs>
  <Slides>14</Slides>
  <Notes>14</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Facet</vt:lpstr>
      <vt:lpstr>Pushpin</vt:lpstr>
      <vt:lpstr>مكونات الحاسوب</vt:lpstr>
      <vt:lpstr>ما المقصود بالمكونات المادية للحاسوب؟</vt:lpstr>
      <vt:lpstr>آلية عمل الحاسوب</vt:lpstr>
      <vt:lpstr>مما سبق يتضح أن أجزاء الحاسوب تنقسم إلى</vt:lpstr>
      <vt:lpstr>وحدة المعالجة المركزية</vt:lpstr>
      <vt:lpstr>* من وحدات الإدخال</vt:lpstr>
      <vt:lpstr>اذكر أمثلة أخرى لوحدات الإدخال؟</vt:lpstr>
      <vt:lpstr>* من وحدات الإخراج</vt:lpstr>
      <vt:lpstr>اذكر أمثلة أخرى لوحدات الإخراج؟</vt:lpstr>
      <vt:lpstr>* وحدات التخزين</vt:lpstr>
      <vt:lpstr>البرمجيات</vt:lpstr>
      <vt:lpstr>تنقسم البرمجيات إلى</vt:lpstr>
      <vt:lpstr>مبدأ عمل الحاسوب</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مكونات الحاسوب</dc:title>
  <dc:creator>ما لهذا الحلم آخر</dc:creator>
  <cp:lastModifiedBy>mohameed altaj</cp:lastModifiedBy>
  <cp:revision>2</cp:revision>
  <dcterms:created xsi:type="dcterms:W3CDTF">2017-09-06T04:29:03Z</dcterms:created>
  <dcterms:modified xsi:type="dcterms:W3CDTF">2024-05-27T05:08:57Z</dcterms:modified>
</cp:coreProperties>
</file>